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79"/>
  </p:notesMasterIdLst>
  <p:handoutMasterIdLst>
    <p:handoutMasterId r:id="rId180"/>
  </p:handoutMasterIdLst>
  <p:sldIdLst>
    <p:sldId id="316" r:id="rId5"/>
    <p:sldId id="365" r:id="rId6"/>
    <p:sldId id="366" r:id="rId7"/>
    <p:sldId id="367" r:id="rId8"/>
    <p:sldId id="386" r:id="rId9"/>
    <p:sldId id="377" r:id="rId10"/>
    <p:sldId id="387" r:id="rId11"/>
    <p:sldId id="376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8" r:id="rId21"/>
    <p:sldId id="385" r:id="rId22"/>
    <p:sldId id="388" r:id="rId23"/>
    <p:sldId id="399" r:id="rId24"/>
    <p:sldId id="407" r:id="rId25"/>
    <p:sldId id="526" r:id="rId26"/>
    <p:sldId id="527" r:id="rId27"/>
    <p:sldId id="528" r:id="rId28"/>
    <p:sldId id="529" r:id="rId29"/>
    <p:sldId id="530" r:id="rId30"/>
    <p:sldId id="531" r:id="rId31"/>
    <p:sldId id="532" r:id="rId32"/>
    <p:sldId id="400" r:id="rId33"/>
    <p:sldId id="401" r:id="rId34"/>
    <p:sldId id="403" r:id="rId35"/>
    <p:sldId id="404" r:id="rId36"/>
    <p:sldId id="405" r:id="rId37"/>
    <p:sldId id="406" r:id="rId38"/>
    <p:sldId id="410" r:id="rId39"/>
    <p:sldId id="408" r:id="rId40"/>
    <p:sldId id="513" r:id="rId41"/>
    <p:sldId id="515" r:id="rId42"/>
    <p:sldId id="516" r:id="rId43"/>
    <p:sldId id="517" r:id="rId44"/>
    <p:sldId id="518" r:id="rId45"/>
    <p:sldId id="514" r:id="rId46"/>
    <p:sldId id="519" r:id="rId47"/>
    <p:sldId id="520" r:id="rId48"/>
    <p:sldId id="521" r:id="rId49"/>
    <p:sldId id="409" r:id="rId50"/>
    <p:sldId id="522" r:id="rId51"/>
    <p:sldId id="523" r:id="rId52"/>
    <p:sldId id="524" r:id="rId53"/>
    <p:sldId id="525" r:id="rId54"/>
    <p:sldId id="389" r:id="rId55"/>
    <p:sldId id="390" r:id="rId56"/>
    <p:sldId id="391" r:id="rId57"/>
    <p:sldId id="392" r:id="rId58"/>
    <p:sldId id="393" r:id="rId59"/>
    <p:sldId id="394" r:id="rId60"/>
    <p:sldId id="395" r:id="rId61"/>
    <p:sldId id="396" r:id="rId62"/>
    <p:sldId id="397" r:id="rId63"/>
    <p:sldId id="398" r:id="rId64"/>
    <p:sldId id="402" r:id="rId65"/>
    <p:sldId id="411" r:id="rId66"/>
    <p:sldId id="412" r:id="rId67"/>
    <p:sldId id="413" r:id="rId68"/>
    <p:sldId id="414" r:id="rId69"/>
    <p:sldId id="415" r:id="rId70"/>
    <p:sldId id="416" r:id="rId71"/>
    <p:sldId id="417" r:id="rId72"/>
    <p:sldId id="533" r:id="rId73"/>
    <p:sldId id="534" r:id="rId74"/>
    <p:sldId id="379" r:id="rId75"/>
    <p:sldId id="380" r:id="rId76"/>
    <p:sldId id="381" r:id="rId77"/>
    <p:sldId id="382" r:id="rId78"/>
    <p:sldId id="383" r:id="rId79"/>
    <p:sldId id="384" r:id="rId80"/>
    <p:sldId id="419" r:id="rId81"/>
    <p:sldId id="504" r:id="rId82"/>
    <p:sldId id="496" r:id="rId83"/>
    <p:sldId id="420" r:id="rId84"/>
    <p:sldId id="505" r:id="rId85"/>
    <p:sldId id="506" r:id="rId86"/>
    <p:sldId id="507" r:id="rId87"/>
    <p:sldId id="508" r:id="rId88"/>
    <p:sldId id="509" r:id="rId89"/>
    <p:sldId id="510" r:id="rId90"/>
    <p:sldId id="511" r:id="rId91"/>
    <p:sldId id="512" r:id="rId92"/>
    <p:sldId id="502" r:id="rId93"/>
    <p:sldId id="503" r:id="rId94"/>
    <p:sldId id="421" r:id="rId95"/>
    <p:sldId id="422" r:id="rId96"/>
    <p:sldId id="497" r:id="rId97"/>
    <p:sldId id="498" r:id="rId98"/>
    <p:sldId id="436" r:id="rId99"/>
    <p:sldId id="437" r:id="rId100"/>
    <p:sldId id="438" r:id="rId101"/>
    <p:sldId id="439" r:id="rId102"/>
    <p:sldId id="440" r:id="rId103"/>
    <p:sldId id="499" r:id="rId104"/>
    <p:sldId id="500" r:id="rId105"/>
    <p:sldId id="423" r:id="rId106"/>
    <p:sldId id="424" r:id="rId107"/>
    <p:sldId id="425" r:id="rId108"/>
    <p:sldId id="428" r:id="rId109"/>
    <p:sldId id="429" r:id="rId110"/>
    <p:sldId id="430" r:id="rId111"/>
    <p:sldId id="431" r:id="rId112"/>
    <p:sldId id="433" r:id="rId113"/>
    <p:sldId id="434" r:id="rId114"/>
    <p:sldId id="435" r:id="rId115"/>
    <p:sldId id="443" r:id="rId116"/>
    <p:sldId id="441" r:id="rId117"/>
    <p:sldId id="442" r:id="rId118"/>
    <p:sldId id="444" r:id="rId119"/>
    <p:sldId id="445" r:id="rId120"/>
    <p:sldId id="446" r:id="rId121"/>
    <p:sldId id="447" r:id="rId122"/>
    <p:sldId id="448" r:id="rId123"/>
    <p:sldId id="449" r:id="rId124"/>
    <p:sldId id="450" r:id="rId125"/>
    <p:sldId id="451" r:id="rId126"/>
    <p:sldId id="452" r:id="rId127"/>
    <p:sldId id="453" r:id="rId128"/>
    <p:sldId id="454" r:id="rId129"/>
    <p:sldId id="455" r:id="rId130"/>
    <p:sldId id="456" r:id="rId131"/>
    <p:sldId id="457" r:id="rId132"/>
    <p:sldId id="458" r:id="rId133"/>
    <p:sldId id="459" r:id="rId134"/>
    <p:sldId id="460" r:id="rId135"/>
    <p:sldId id="461" r:id="rId136"/>
    <p:sldId id="462" r:id="rId137"/>
    <p:sldId id="463" r:id="rId138"/>
    <p:sldId id="464" r:id="rId139"/>
    <p:sldId id="465" r:id="rId140"/>
    <p:sldId id="466" r:id="rId141"/>
    <p:sldId id="467" r:id="rId142"/>
    <p:sldId id="468" r:id="rId143"/>
    <p:sldId id="469" r:id="rId144"/>
    <p:sldId id="470" r:id="rId145"/>
    <p:sldId id="471" r:id="rId146"/>
    <p:sldId id="472" r:id="rId147"/>
    <p:sldId id="473" r:id="rId148"/>
    <p:sldId id="474" r:id="rId149"/>
    <p:sldId id="475" r:id="rId150"/>
    <p:sldId id="476" r:id="rId151"/>
    <p:sldId id="477" r:id="rId152"/>
    <p:sldId id="478" r:id="rId153"/>
    <p:sldId id="479" r:id="rId154"/>
    <p:sldId id="480" r:id="rId155"/>
    <p:sldId id="481" r:id="rId156"/>
    <p:sldId id="482" r:id="rId157"/>
    <p:sldId id="483" r:id="rId158"/>
    <p:sldId id="484" r:id="rId159"/>
    <p:sldId id="485" r:id="rId160"/>
    <p:sldId id="486" r:id="rId161"/>
    <p:sldId id="487" r:id="rId162"/>
    <p:sldId id="488" r:id="rId163"/>
    <p:sldId id="489" r:id="rId164"/>
    <p:sldId id="490" r:id="rId165"/>
    <p:sldId id="491" r:id="rId166"/>
    <p:sldId id="492" r:id="rId167"/>
    <p:sldId id="493" r:id="rId168"/>
    <p:sldId id="494" r:id="rId169"/>
    <p:sldId id="495" r:id="rId170"/>
    <p:sldId id="535" r:id="rId171"/>
    <p:sldId id="536" r:id="rId172"/>
    <p:sldId id="537" r:id="rId173"/>
    <p:sldId id="538" r:id="rId174"/>
    <p:sldId id="539" r:id="rId175"/>
    <p:sldId id="540" r:id="rId176"/>
    <p:sldId id="339" r:id="rId177"/>
    <p:sldId id="364" r:id="rId178"/>
  </p:sldIdLst>
  <p:sldSz cx="9144000" cy="6858000" type="screen4x3"/>
  <p:notesSz cx="6858000" cy="9144000"/>
  <p:custDataLst>
    <p:tags r:id="rId18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">
          <p15:clr>
            <a:srgbClr val="A4A3A4"/>
          </p15:clr>
        </p15:guide>
        <p15:guide id="2" orient="horz" pos="4043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orient="horz" pos="4233">
          <p15:clr>
            <a:srgbClr val="A4A3A4"/>
          </p15:clr>
        </p15:guide>
        <p15:guide id="5" orient="horz" pos="924">
          <p15:clr>
            <a:srgbClr val="A4A3A4"/>
          </p15:clr>
        </p15:guide>
        <p15:guide id="6" orient="horz" pos="736">
          <p15:clr>
            <a:srgbClr val="A4A3A4"/>
          </p15:clr>
        </p15:guide>
        <p15:guide id="7" orient="horz" pos="2882">
          <p15:clr>
            <a:srgbClr val="A4A3A4"/>
          </p15:clr>
        </p15:guide>
        <p15:guide id="8" orient="horz" pos="560">
          <p15:clr>
            <a:srgbClr val="A4A3A4"/>
          </p15:clr>
        </p15:guide>
        <p15:guide id="9" pos="2880">
          <p15:clr>
            <a:srgbClr val="A4A3A4"/>
          </p15:clr>
        </p15:guide>
        <p15:guide id="10" pos="280">
          <p15:clr>
            <a:srgbClr val="A4A3A4"/>
          </p15:clr>
        </p15:guide>
        <p15:guide id="11" pos="5501">
          <p15:clr>
            <a:srgbClr val="A4A3A4"/>
          </p15:clr>
        </p15:guide>
        <p15:guide id="12" pos="2824">
          <p15:clr>
            <a:srgbClr val="A4A3A4"/>
          </p15:clr>
        </p15:guide>
        <p15:guide id="13" pos="2936">
          <p15:clr>
            <a:srgbClr val="A4A3A4"/>
          </p15:clr>
        </p15:guide>
        <p15:guide id="14" pos="4172">
          <p15:clr>
            <a:srgbClr val="A4A3A4"/>
          </p15:clr>
        </p15:guide>
        <p15:guide id="15" pos="15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J" initials="J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CAED"/>
    <a:srgbClr val="000000"/>
    <a:srgbClr val="992222"/>
    <a:srgbClr val="00BBEE"/>
    <a:srgbClr val="7F7F7F"/>
    <a:srgbClr val="666666"/>
    <a:srgbClr val="FF0000"/>
    <a:srgbClr val="C85FC8"/>
    <a:srgbClr val="722772"/>
    <a:srgbClr val="869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78333" autoAdjust="0"/>
  </p:normalViewPr>
  <p:slideViewPr>
    <p:cSldViewPr snapToObjects="1" showGuides="1">
      <p:cViewPr varScale="1">
        <p:scale>
          <a:sx n="66" d="100"/>
          <a:sy n="66" d="100"/>
        </p:scale>
        <p:origin x="1304" y="272"/>
      </p:cViewPr>
      <p:guideLst>
        <p:guide orient="horz" pos="5"/>
        <p:guide orient="horz" pos="4043"/>
        <p:guide orient="horz" pos="2387"/>
        <p:guide orient="horz" pos="4233"/>
        <p:guide orient="horz" pos="924"/>
        <p:guide orient="horz" pos="736"/>
        <p:guide orient="horz" pos="2882"/>
        <p:guide orient="horz" pos="560"/>
        <p:guide pos="2880"/>
        <p:guide pos="280"/>
        <p:guide pos="5501"/>
        <p:guide pos="2824"/>
        <p:guide pos="2936"/>
        <p:guide pos="4172"/>
        <p:guide pos="15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763"/>
    </p:cViewPr>
  </p:sorterViewPr>
  <p:notesViewPr>
    <p:cSldViewPr snapToObjects="1" showGuides="1"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tags" Target="tags/tag1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commentAuthors" Target="commentAuthors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handoutMaster" Target="handoutMasters/handoutMaster1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tableStyles" Target="tableStyle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svg"/><Relationship Id="rId1" Type="http://schemas.openxmlformats.org/officeDocument/2006/relationships/image" Target="../media/image79.png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svg"/><Relationship Id="rId1" Type="http://schemas.openxmlformats.org/officeDocument/2006/relationships/image" Target="../media/image90.png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svg"/><Relationship Id="rId1" Type="http://schemas.openxmlformats.org/officeDocument/2006/relationships/image" Target="../media/image79.png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svg"/><Relationship Id="rId1" Type="http://schemas.openxmlformats.org/officeDocument/2006/relationships/image" Target="../media/image90.png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FA9822-AD5A-4C4B-9968-CE7D654A0CD2}" type="doc">
      <dgm:prSet loTypeId="urn:microsoft.com/office/officeart/2011/layout/HexagonRadial" loCatId="cycle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DBD8696C-F161-4288-B728-0E58091FBF55}">
      <dgm:prSet phldrT="[Text]"/>
      <dgm:spPr/>
      <dgm:t>
        <a:bodyPr/>
        <a:lstStyle/>
        <a:p>
          <a:r>
            <a:rPr lang="en-IN" dirty="0"/>
            <a:t>Lua Core</a:t>
          </a:r>
        </a:p>
      </dgm:t>
    </dgm:pt>
    <dgm:pt modelId="{A0E8A4FB-6A47-4F40-8E67-439151D4B2D0}" type="parTrans" cxnId="{3E4BDB36-DC2B-4DD3-8A81-8BA2FF76C4D9}">
      <dgm:prSet/>
      <dgm:spPr/>
      <dgm:t>
        <a:bodyPr/>
        <a:lstStyle/>
        <a:p>
          <a:endParaRPr lang="en-IN"/>
        </a:p>
      </dgm:t>
    </dgm:pt>
    <dgm:pt modelId="{7B7AB96D-F5A1-4AD2-B34D-C828C0A5E3FE}" type="sibTrans" cxnId="{3E4BDB36-DC2B-4DD3-8A81-8BA2FF76C4D9}">
      <dgm:prSet/>
      <dgm:spPr/>
      <dgm:t>
        <a:bodyPr/>
        <a:lstStyle/>
        <a:p>
          <a:endParaRPr lang="en-IN"/>
        </a:p>
      </dgm:t>
    </dgm:pt>
    <dgm:pt modelId="{80A11BA2-C02F-4A78-B4DA-EF278F32AFB7}">
      <dgm:prSet phldrT="[Text]"/>
      <dgm:spPr/>
      <dgm:t>
        <a:bodyPr/>
        <a:lstStyle/>
        <a:p>
          <a:r>
            <a:rPr lang="en-IN" dirty="0"/>
            <a:t>Lua VM</a:t>
          </a:r>
        </a:p>
      </dgm:t>
    </dgm:pt>
    <dgm:pt modelId="{E10F5495-CE4A-44B6-98A5-99CBC8ED855F}" type="parTrans" cxnId="{5EF798C6-502C-407B-8798-B67ACC5BBC07}">
      <dgm:prSet/>
      <dgm:spPr/>
      <dgm:t>
        <a:bodyPr/>
        <a:lstStyle/>
        <a:p>
          <a:endParaRPr lang="en-IN"/>
        </a:p>
      </dgm:t>
    </dgm:pt>
    <dgm:pt modelId="{FB1FA355-828E-42D7-B1BB-3DDF10FF110C}" type="sibTrans" cxnId="{5EF798C6-502C-407B-8798-B67ACC5BBC07}">
      <dgm:prSet/>
      <dgm:spPr/>
      <dgm:t>
        <a:bodyPr/>
        <a:lstStyle/>
        <a:p>
          <a:endParaRPr lang="en-IN"/>
        </a:p>
      </dgm:t>
    </dgm:pt>
    <dgm:pt modelId="{29377E28-512C-4292-A5A9-D23AE0D9D1C9}">
      <dgm:prSet phldrT="[Text]"/>
      <dgm:spPr/>
      <dgm:t>
        <a:bodyPr/>
        <a:lstStyle/>
        <a:p>
          <a:r>
            <a:rPr lang="en-IN" dirty="0"/>
            <a:t>Lua Garbage Collector</a:t>
          </a:r>
        </a:p>
      </dgm:t>
    </dgm:pt>
    <dgm:pt modelId="{18A4A953-89E2-453F-B071-F1FA0CC221D7}" type="parTrans" cxnId="{37A31B69-4CE4-4DCC-A884-0E9713269C98}">
      <dgm:prSet/>
      <dgm:spPr/>
      <dgm:t>
        <a:bodyPr/>
        <a:lstStyle/>
        <a:p>
          <a:endParaRPr lang="en-IN"/>
        </a:p>
      </dgm:t>
    </dgm:pt>
    <dgm:pt modelId="{ADE1EB89-0881-4BF9-927B-7BD98C38F3B7}" type="sibTrans" cxnId="{37A31B69-4CE4-4DCC-A884-0E9713269C98}">
      <dgm:prSet/>
      <dgm:spPr/>
      <dgm:t>
        <a:bodyPr/>
        <a:lstStyle/>
        <a:p>
          <a:endParaRPr lang="en-IN"/>
        </a:p>
      </dgm:t>
    </dgm:pt>
    <dgm:pt modelId="{2DB2DF12-EFFB-48BB-9708-A00FC49D760A}">
      <dgm:prSet phldrT="[Text]"/>
      <dgm:spPr/>
      <dgm:t>
        <a:bodyPr/>
        <a:lstStyle/>
        <a:p>
          <a:r>
            <a:rPr lang="en-IN" dirty="0"/>
            <a:t>Lua Standard Libraries</a:t>
          </a:r>
        </a:p>
      </dgm:t>
    </dgm:pt>
    <dgm:pt modelId="{760A2977-4CCE-4C11-BC2F-8AD382C45305}" type="parTrans" cxnId="{99881BBF-9E47-4AE2-B70B-51CEDA52D647}">
      <dgm:prSet/>
      <dgm:spPr/>
      <dgm:t>
        <a:bodyPr/>
        <a:lstStyle/>
        <a:p>
          <a:endParaRPr lang="en-IN"/>
        </a:p>
      </dgm:t>
    </dgm:pt>
    <dgm:pt modelId="{8CFD44D4-735D-46FF-A647-21D965C3C737}" type="sibTrans" cxnId="{99881BBF-9E47-4AE2-B70B-51CEDA52D647}">
      <dgm:prSet/>
      <dgm:spPr/>
      <dgm:t>
        <a:bodyPr/>
        <a:lstStyle/>
        <a:p>
          <a:endParaRPr lang="en-IN"/>
        </a:p>
      </dgm:t>
    </dgm:pt>
    <dgm:pt modelId="{071AB01F-EF34-4853-90AD-35F29C1CA6C5}">
      <dgm:prSet phldrT="[Text]"/>
      <dgm:spPr/>
      <dgm:t>
        <a:bodyPr/>
        <a:lstStyle/>
        <a:p>
          <a:r>
            <a:rPr lang="en-IN" dirty="0"/>
            <a:t>Lua API</a:t>
          </a:r>
        </a:p>
      </dgm:t>
    </dgm:pt>
    <dgm:pt modelId="{D08ABB9A-3714-4B1D-BDEB-C15FD72C4079}" type="sibTrans" cxnId="{B359436F-45C3-4A41-8CFD-EADCA904D733}">
      <dgm:prSet/>
      <dgm:spPr/>
      <dgm:t>
        <a:bodyPr/>
        <a:lstStyle/>
        <a:p>
          <a:endParaRPr lang="en-IN"/>
        </a:p>
      </dgm:t>
    </dgm:pt>
    <dgm:pt modelId="{DCE0C8E5-0A07-437E-BEB5-361DBAFE4B4D}" type="parTrans" cxnId="{B359436F-45C3-4A41-8CFD-EADCA904D733}">
      <dgm:prSet/>
      <dgm:spPr/>
      <dgm:t>
        <a:bodyPr/>
        <a:lstStyle/>
        <a:p>
          <a:endParaRPr lang="en-IN"/>
        </a:p>
      </dgm:t>
    </dgm:pt>
    <dgm:pt modelId="{B0A752F5-C4AA-4966-B489-436F2ED5BECE}" type="pres">
      <dgm:prSet presAssocID="{F9FA9822-AD5A-4C4B-9968-CE7D654A0CD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ACB5A478-59FA-4FCF-8839-2A7621D4B038}" type="pres">
      <dgm:prSet presAssocID="{DBD8696C-F161-4288-B728-0E58091FBF55}" presName="Parent" presStyleLbl="node0" presStyleIdx="0" presStyleCnt="1">
        <dgm:presLayoutVars>
          <dgm:chMax val="6"/>
          <dgm:chPref val="6"/>
        </dgm:presLayoutVars>
      </dgm:prSet>
      <dgm:spPr/>
    </dgm:pt>
    <dgm:pt modelId="{B59F647E-6E97-483C-BE61-EF10DAF944DF}" type="pres">
      <dgm:prSet presAssocID="{80A11BA2-C02F-4A78-B4DA-EF278F32AFB7}" presName="Accent1" presStyleCnt="0"/>
      <dgm:spPr/>
    </dgm:pt>
    <dgm:pt modelId="{B74F6DB1-E881-4F53-AC88-5A7ADC683D23}" type="pres">
      <dgm:prSet presAssocID="{80A11BA2-C02F-4A78-B4DA-EF278F32AFB7}" presName="Accent" presStyleLbl="bgShp" presStyleIdx="0" presStyleCnt="4"/>
      <dgm:spPr/>
    </dgm:pt>
    <dgm:pt modelId="{0ED7DE46-B659-49A3-8027-1ED20B656D70}" type="pres">
      <dgm:prSet presAssocID="{80A11BA2-C02F-4A78-B4DA-EF278F32AFB7}" presName="Chil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A1F2E1F-8EAB-4BE1-B10F-15422FA2EDF6}" type="pres">
      <dgm:prSet presAssocID="{071AB01F-EF34-4853-90AD-35F29C1CA6C5}" presName="Accent2" presStyleCnt="0"/>
      <dgm:spPr/>
    </dgm:pt>
    <dgm:pt modelId="{7B61D05A-A160-4569-9959-D5A54809C420}" type="pres">
      <dgm:prSet presAssocID="{071AB01F-EF34-4853-90AD-35F29C1CA6C5}" presName="Accent" presStyleLbl="bgShp" presStyleIdx="1" presStyleCnt="4"/>
      <dgm:spPr/>
    </dgm:pt>
    <dgm:pt modelId="{6A0C8FF0-E576-4D57-B3C8-B85C2EC95B7F}" type="pres">
      <dgm:prSet presAssocID="{071AB01F-EF34-4853-90AD-35F29C1CA6C5}" presName="Chil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8A75FBA-3D5E-4C2B-AA6F-87BDAA85355C}" type="pres">
      <dgm:prSet presAssocID="{29377E28-512C-4292-A5A9-D23AE0D9D1C9}" presName="Accent3" presStyleCnt="0"/>
      <dgm:spPr/>
    </dgm:pt>
    <dgm:pt modelId="{87AB0B9D-655A-4E11-80C4-552C7D95B25F}" type="pres">
      <dgm:prSet presAssocID="{29377E28-512C-4292-A5A9-D23AE0D9D1C9}" presName="Accent" presStyleLbl="bgShp" presStyleIdx="2" presStyleCnt="4"/>
      <dgm:spPr/>
    </dgm:pt>
    <dgm:pt modelId="{3726D672-D3F4-4DD5-B299-109F01B20EFE}" type="pres">
      <dgm:prSet presAssocID="{29377E28-512C-4292-A5A9-D23AE0D9D1C9}" presName="Chil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595C747-0313-4D95-9F64-0158A999D1BA}" type="pres">
      <dgm:prSet presAssocID="{2DB2DF12-EFFB-48BB-9708-A00FC49D760A}" presName="Accent4" presStyleCnt="0"/>
      <dgm:spPr/>
    </dgm:pt>
    <dgm:pt modelId="{0AA38313-FE0B-4EFB-BCFE-8D1EF843340F}" type="pres">
      <dgm:prSet presAssocID="{2DB2DF12-EFFB-48BB-9708-A00FC49D760A}" presName="Accent" presStyleLbl="bgShp" presStyleIdx="3" presStyleCnt="4"/>
      <dgm:spPr/>
    </dgm:pt>
    <dgm:pt modelId="{6404F8CE-72BC-473D-8D84-2BD45B44A448}" type="pres">
      <dgm:prSet presAssocID="{2DB2DF12-EFFB-48BB-9708-A00FC49D760A}" presName="Chil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9B7110F-D690-4019-B61D-5C7E78955DAA}" type="presOf" srcId="{2DB2DF12-EFFB-48BB-9708-A00FC49D760A}" destId="{6404F8CE-72BC-473D-8D84-2BD45B44A448}" srcOrd="0" destOrd="0" presId="urn:microsoft.com/office/officeart/2011/layout/HexagonRadial"/>
    <dgm:cxn modelId="{E5DF4D22-47C6-45D5-861E-347F8668B74C}" type="presOf" srcId="{29377E28-512C-4292-A5A9-D23AE0D9D1C9}" destId="{3726D672-D3F4-4DD5-B299-109F01B20EFE}" srcOrd="0" destOrd="0" presId="urn:microsoft.com/office/officeart/2011/layout/HexagonRadial"/>
    <dgm:cxn modelId="{17512F31-F94F-492D-8615-51E0D5BCDD48}" type="presOf" srcId="{80A11BA2-C02F-4A78-B4DA-EF278F32AFB7}" destId="{0ED7DE46-B659-49A3-8027-1ED20B656D70}" srcOrd="0" destOrd="0" presId="urn:microsoft.com/office/officeart/2011/layout/HexagonRadial"/>
    <dgm:cxn modelId="{3E4BDB36-DC2B-4DD3-8A81-8BA2FF76C4D9}" srcId="{F9FA9822-AD5A-4C4B-9968-CE7D654A0CD2}" destId="{DBD8696C-F161-4288-B728-0E58091FBF55}" srcOrd="0" destOrd="0" parTransId="{A0E8A4FB-6A47-4F40-8E67-439151D4B2D0}" sibTransId="{7B7AB96D-F5A1-4AD2-B34D-C828C0A5E3FE}"/>
    <dgm:cxn modelId="{37A31B69-4CE4-4DCC-A884-0E9713269C98}" srcId="{DBD8696C-F161-4288-B728-0E58091FBF55}" destId="{29377E28-512C-4292-A5A9-D23AE0D9D1C9}" srcOrd="2" destOrd="0" parTransId="{18A4A953-89E2-453F-B071-F1FA0CC221D7}" sibTransId="{ADE1EB89-0881-4BF9-927B-7BD98C38F3B7}"/>
    <dgm:cxn modelId="{B359436F-45C3-4A41-8CFD-EADCA904D733}" srcId="{DBD8696C-F161-4288-B728-0E58091FBF55}" destId="{071AB01F-EF34-4853-90AD-35F29C1CA6C5}" srcOrd="1" destOrd="0" parTransId="{DCE0C8E5-0A07-437E-BEB5-361DBAFE4B4D}" sibTransId="{D08ABB9A-3714-4B1D-BDEB-C15FD72C4079}"/>
    <dgm:cxn modelId="{E95D6F97-5E74-410E-BD62-A5C7EE7113AA}" type="presOf" srcId="{DBD8696C-F161-4288-B728-0E58091FBF55}" destId="{ACB5A478-59FA-4FCF-8839-2A7621D4B038}" srcOrd="0" destOrd="0" presId="urn:microsoft.com/office/officeart/2011/layout/HexagonRadial"/>
    <dgm:cxn modelId="{97827AA1-D566-4EC8-96CA-3C3260321169}" type="presOf" srcId="{071AB01F-EF34-4853-90AD-35F29C1CA6C5}" destId="{6A0C8FF0-E576-4D57-B3C8-B85C2EC95B7F}" srcOrd="0" destOrd="0" presId="urn:microsoft.com/office/officeart/2011/layout/HexagonRadial"/>
    <dgm:cxn modelId="{99881BBF-9E47-4AE2-B70B-51CEDA52D647}" srcId="{DBD8696C-F161-4288-B728-0E58091FBF55}" destId="{2DB2DF12-EFFB-48BB-9708-A00FC49D760A}" srcOrd="3" destOrd="0" parTransId="{760A2977-4CCE-4C11-BC2F-8AD382C45305}" sibTransId="{8CFD44D4-735D-46FF-A647-21D965C3C737}"/>
    <dgm:cxn modelId="{5EF798C6-502C-407B-8798-B67ACC5BBC07}" srcId="{DBD8696C-F161-4288-B728-0E58091FBF55}" destId="{80A11BA2-C02F-4A78-B4DA-EF278F32AFB7}" srcOrd="0" destOrd="0" parTransId="{E10F5495-CE4A-44B6-98A5-99CBC8ED855F}" sibTransId="{FB1FA355-828E-42D7-B1BB-3DDF10FF110C}"/>
    <dgm:cxn modelId="{A0DAEADA-39EA-4DC4-B0A3-51B621057F35}" type="presOf" srcId="{F9FA9822-AD5A-4C4B-9968-CE7D654A0CD2}" destId="{B0A752F5-C4AA-4966-B489-436F2ED5BECE}" srcOrd="0" destOrd="0" presId="urn:microsoft.com/office/officeart/2011/layout/HexagonRadial"/>
    <dgm:cxn modelId="{BAB39354-A133-4461-B903-BD2670E77EB8}" type="presParOf" srcId="{B0A752F5-C4AA-4966-B489-436F2ED5BECE}" destId="{ACB5A478-59FA-4FCF-8839-2A7621D4B038}" srcOrd="0" destOrd="0" presId="urn:microsoft.com/office/officeart/2011/layout/HexagonRadial"/>
    <dgm:cxn modelId="{6E2CADDD-50F6-4645-9685-09476BD73104}" type="presParOf" srcId="{B0A752F5-C4AA-4966-B489-436F2ED5BECE}" destId="{B59F647E-6E97-483C-BE61-EF10DAF944DF}" srcOrd="1" destOrd="0" presId="urn:microsoft.com/office/officeart/2011/layout/HexagonRadial"/>
    <dgm:cxn modelId="{2C41F9F4-66AA-4319-BB31-7E33467EFD88}" type="presParOf" srcId="{B59F647E-6E97-483C-BE61-EF10DAF944DF}" destId="{B74F6DB1-E881-4F53-AC88-5A7ADC683D23}" srcOrd="0" destOrd="0" presId="urn:microsoft.com/office/officeart/2011/layout/HexagonRadial"/>
    <dgm:cxn modelId="{8AA61371-B1EC-4EC2-8A01-0ACC417827C0}" type="presParOf" srcId="{B0A752F5-C4AA-4966-B489-436F2ED5BECE}" destId="{0ED7DE46-B659-49A3-8027-1ED20B656D70}" srcOrd="2" destOrd="0" presId="urn:microsoft.com/office/officeart/2011/layout/HexagonRadial"/>
    <dgm:cxn modelId="{AF2BDADC-9521-477E-8A23-25505D1FC8BB}" type="presParOf" srcId="{B0A752F5-C4AA-4966-B489-436F2ED5BECE}" destId="{9A1F2E1F-8EAB-4BE1-B10F-15422FA2EDF6}" srcOrd="3" destOrd="0" presId="urn:microsoft.com/office/officeart/2011/layout/HexagonRadial"/>
    <dgm:cxn modelId="{A8F7272E-D01D-4CCF-AC44-97250192E4F1}" type="presParOf" srcId="{9A1F2E1F-8EAB-4BE1-B10F-15422FA2EDF6}" destId="{7B61D05A-A160-4569-9959-D5A54809C420}" srcOrd="0" destOrd="0" presId="urn:microsoft.com/office/officeart/2011/layout/HexagonRadial"/>
    <dgm:cxn modelId="{0CC151BF-35A9-4286-BBC8-B5D482C705AB}" type="presParOf" srcId="{B0A752F5-C4AA-4966-B489-436F2ED5BECE}" destId="{6A0C8FF0-E576-4D57-B3C8-B85C2EC95B7F}" srcOrd="4" destOrd="0" presId="urn:microsoft.com/office/officeart/2011/layout/HexagonRadial"/>
    <dgm:cxn modelId="{64AF1626-2873-4E0A-9A89-064871C3F3CB}" type="presParOf" srcId="{B0A752F5-C4AA-4966-B489-436F2ED5BECE}" destId="{38A75FBA-3D5E-4C2B-AA6F-87BDAA85355C}" srcOrd="5" destOrd="0" presId="urn:microsoft.com/office/officeart/2011/layout/HexagonRadial"/>
    <dgm:cxn modelId="{46CCB0D7-14EE-4D9A-BC63-0252558DB4A2}" type="presParOf" srcId="{38A75FBA-3D5E-4C2B-AA6F-87BDAA85355C}" destId="{87AB0B9D-655A-4E11-80C4-552C7D95B25F}" srcOrd="0" destOrd="0" presId="urn:microsoft.com/office/officeart/2011/layout/HexagonRadial"/>
    <dgm:cxn modelId="{40E19621-B9E0-44AA-839F-71459E96C02C}" type="presParOf" srcId="{B0A752F5-C4AA-4966-B489-436F2ED5BECE}" destId="{3726D672-D3F4-4DD5-B299-109F01B20EFE}" srcOrd="6" destOrd="0" presId="urn:microsoft.com/office/officeart/2011/layout/HexagonRadial"/>
    <dgm:cxn modelId="{84A4DBC6-9D21-49CB-B8E6-974B713EAB9A}" type="presParOf" srcId="{B0A752F5-C4AA-4966-B489-436F2ED5BECE}" destId="{D595C747-0313-4D95-9F64-0158A999D1BA}" srcOrd="7" destOrd="0" presId="urn:microsoft.com/office/officeart/2011/layout/HexagonRadial"/>
    <dgm:cxn modelId="{1779AE67-1594-4B20-8415-4177CB32608F}" type="presParOf" srcId="{D595C747-0313-4D95-9F64-0158A999D1BA}" destId="{0AA38313-FE0B-4EFB-BCFE-8D1EF843340F}" srcOrd="0" destOrd="0" presId="urn:microsoft.com/office/officeart/2011/layout/HexagonRadial"/>
    <dgm:cxn modelId="{8DCB7D95-B223-4E5B-8080-B575518FDA79}" type="presParOf" srcId="{B0A752F5-C4AA-4966-B489-436F2ED5BECE}" destId="{6404F8CE-72BC-473D-8D84-2BD45B44A448}" srcOrd="8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AB2946B-A202-4C7D-B4C9-2448D8970037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8F9E0FAA-45EC-49F2-9EBF-C087BA5E8701}">
      <dgm:prSet/>
      <dgm:spPr/>
      <dgm:t>
        <a:bodyPr/>
        <a:lstStyle/>
        <a:p>
          <a:r>
            <a:rPr lang="en-US" b="0" i="0" baseline="0"/>
            <a:t>Internally:</a:t>
          </a:r>
          <a:endParaRPr lang="en-US"/>
        </a:p>
      </dgm:t>
    </dgm:pt>
    <dgm:pt modelId="{E74FB458-099F-4F65-99EC-ADFF3E8A9D65}" type="parTrans" cxnId="{18B94C1A-ABCB-47E6-A660-91DC33514ABA}">
      <dgm:prSet/>
      <dgm:spPr/>
      <dgm:t>
        <a:bodyPr/>
        <a:lstStyle/>
        <a:p>
          <a:endParaRPr lang="en-US"/>
        </a:p>
      </dgm:t>
    </dgm:pt>
    <dgm:pt modelId="{B8BB187A-328E-4251-A0B2-A259EDB2A7DD}" type="sibTrans" cxnId="{18B94C1A-ABCB-47E6-A660-91DC33514ABA}">
      <dgm:prSet/>
      <dgm:spPr/>
      <dgm:t>
        <a:bodyPr/>
        <a:lstStyle/>
        <a:p>
          <a:endParaRPr lang="en-US"/>
        </a:p>
      </dgm:t>
    </dgm:pt>
    <dgm:pt modelId="{A3AD54BC-5C70-415C-B293-51F52FF41AED}">
      <dgm:prSet/>
      <dgm:spPr/>
      <dgm:t>
        <a:bodyPr/>
        <a:lstStyle/>
        <a:p>
          <a:r>
            <a:rPr lang="en-US" b="1" i="0" baseline="0"/>
            <a:t>Source code</a:t>
          </a:r>
          <a:r>
            <a:rPr lang="en-US" b="0" i="0" baseline="0"/>
            <a:t> is parsed into an </a:t>
          </a:r>
          <a:r>
            <a:rPr lang="en-US" b="1" i="0" baseline="0"/>
            <a:t>Abstract Syntax Tree (AST)</a:t>
          </a:r>
          <a:r>
            <a:rPr lang="en-US" b="0" i="0" baseline="0"/>
            <a:t>.</a:t>
          </a:r>
          <a:endParaRPr lang="en-US"/>
        </a:p>
      </dgm:t>
    </dgm:pt>
    <dgm:pt modelId="{94FA4208-FBF1-4129-987F-E7FC0EA21780}" type="parTrans" cxnId="{20349312-0CFC-4E67-8C54-EFD55ED02EDB}">
      <dgm:prSet/>
      <dgm:spPr/>
      <dgm:t>
        <a:bodyPr/>
        <a:lstStyle/>
        <a:p>
          <a:endParaRPr lang="en-US"/>
        </a:p>
      </dgm:t>
    </dgm:pt>
    <dgm:pt modelId="{6A7E8B0B-ACD5-48BD-AB7E-F993DE9678D3}" type="sibTrans" cxnId="{20349312-0CFC-4E67-8C54-EFD55ED02EDB}">
      <dgm:prSet/>
      <dgm:spPr/>
      <dgm:t>
        <a:bodyPr/>
        <a:lstStyle/>
        <a:p>
          <a:endParaRPr lang="en-US"/>
        </a:p>
      </dgm:t>
    </dgm:pt>
    <dgm:pt modelId="{E7298E47-28D6-48B3-B985-4A8F569B10AF}">
      <dgm:prSet/>
      <dgm:spPr/>
      <dgm:t>
        <a:bodyPr/>
        <a:lstStyle/>
        <a:p>
          <a:r>
            <a:rPr lang="en-US" b="0" i="0" baseline="0"/>
            <a:t>AST is compiled into </a:t>
          </a:r>
          <a:r>
            <a:rPr lang="en-US" b="1" i="0" baseline="0"/>
            <a:t>bytecode</a:t>
          </a:r>
          <a:r>
            <a:rPr lang="en-US" b="0" i="0" baseline="0"/>
            <a:t> (Proto object).</a:t>
          </a:r>
          <a:endParaRPr lang="en-US"/>
        </a:p>
      </dgm:t>
    </dgm:pt>
    <dgm:pt modelId="{0A1D1C0B-B33E-435F-B960-9A08863730AF}" type="parTrans" cxnId="{7EF90F5F-2D5C-486E-BC2B-A62A242BF9AF}">
      <dgm:prSet/>
      <dgm:spPr/>
      <dgm:t>
        <a:bodyPr/>
        <a:lstStyle/>
        <a:p>
          <a:endParaRPr lang="en-US"/>
        </a:p>
      </dgm:t>
    </dgm:pt>
    <dgm:pt modelId="{78E205D1-D9BA-4906-9D5A-764D96FEA613}" type="sibTrans" cxnId="{7EF90F5F-2D5C-486E-BC2B-A62A242BF9AF}">
      <dgm:prSet/>
      <dgm:spPr/>
      <dgm:t>
        <a:bodyPr/>
        <a:lstStyle/>
        <a:p>
          <a:endParaRPr lang="en-US"/>
        </a:p>
      </dgm:t>
    </dgm:pt>
    <dgm:pt modelId="{91A4144D-CD32-42DE-98C6-7CA503E075FB}">
      <dgm:prSet/>
      <dgm:spPr/>
      <dgm:t>
        <a:bodyPr/>
        <a:lstStyle/>
        <a:p>
          <a:r>
            <a:rPr lang="en-US" b="0" i="0" baseline="0"/>
            <a:t>Bytecode is executed by the </a:t>
          </a:r>
          <a:r>
            <a:rPr lang="en-US" b="1" i="0" baseline="0"/>
            <a:t>Lua Virtual Machine (VM)</a:t>
          </a:r>
          <a:r>
            <a:rPr lang="en-US" b="0" i="0" baseline="0"/>
            <a:t>.</a:t>
          </a:r>
          <a:endParaRPr lang="en-US"/>
        </a:p>
      </dgm:t>
    </dgm:pt>
    <dgm:pt modelId="{AAB62C40-26BA-4F78-8125-D2DED58267A0}" type="parTrans" cxnId="{BB1A3F57-4001-42CA-938D-916E9E16708A}">
      <dgm:prSet/>
      <dgm:spPr/>
      <dgm:t>
        <a:bodyPr/>
        <a:lstStyle/>
        <a:p>
          <a:endParaRPr lang="en-US"/>
        </a:p>
      </dgm:t>
    </dgm:pt>
    <dgm:pt modelId="{804FB9DD-5E7C-40E0-9472-74C15BE803A1}" type="sibTrans" cxnId="{BB1A3F57-4001-42CA-938D-916E9E16708A}">
      <dgm:prSet/>
      <dgm:spPr/>
      <dgm:t>
        <a:bodyPr/>
        <a:lstStyle/>
        <a:p>
          <a:endParaRPr lang="en-US"/>
        </a:p>
      </dgm:t>
    </dgm:pt>
    <dgm:pt modelId="{F4402138-DBD2-43D3-9F41-FC159D0E9E4F}">
      <dgm:prSet/>
      <dgm:spPr/>
      <dgm:t>
        <a:bodyPr/>
        <a:lstStyle/>
        <a:p>
          <a:r>
            <a:rPr lang="en-US" b="0" i="0" baseline="0"/>
            <a:t>This is managed through:</a:t>
          </a:r>
          <a:endParaRPr lang="en-US"/>
        </a:p>
      </dgm:t>
    </dgm:pt>
    <dgm:pt modelId="{32528485-79F5-4B9D-A498-3A7E1D1C292A}" type="parTrans" cxnId="{BAB1BD13-0392-4D5B-B4A7-A60D213C2CAF}">
      <dgm:prSet/>
      <dgm:spPr/>
      <dgm:t>
        <a:bodyPr/>
        <a:lstStyle/>
        <a:p>
          <a:endParaRPr lang="en-US"/>
        </a:p>
      </dgm:t>
    </dgm:pt>
    <dgm:pt modelId="{4E311BF7-86F1-4625-B064-6A4F3FFCAB50}" type="sibTrans" cxnId="{BAB1BD13-0392-4D5B-B4A7-A60D213C2CAF}">
      <dgm:prSet/>
      <dgm:spPr/>
      <dgm:t>
        <a:bodyPr/>
        <a:lstStyle/>
        <a:p>
          <a:endParaRPr lang="en-US"/>
        </a:p>
      </dgm:t>
    </dgm:pt>
    <dgm:pt modelId="{BACDBF07-BCEA-4B63-B038-9DA88E9FD585}">
      <dgm:prSet/>
      <dgm:spPr/>
      <dgm:t>
        <a:bodyPr/>
        <a:lstStyle/>
        <a:p>
          <a:r>
            <a:rPr lang="en-US" b="0" i="0" baseline="0"/>
            <a:t>lua_load(): compiles a chunk.</a:t>
          </a:r>
          <a:endParaRPr lang="en-US"/>
        </a:p>
      </dgm:t>
    </dgm:pt>
    <dgm:pt modelId="{FB029D91-594F-4D16-9EA9-A337237FD942}" type="parTrans" cxnId="{C02EED34-5D6A-460D-9305-54CBF5227669}">
      <dgm:prSet/>
      <dgm:spPr/>
      <dgm:t>
        <a:bodyPr/>
        <a:lstStyle/>
        <a:p>
          <a:endParaRPr lang="en-US"/>
        </a:p>
      </dgm:t>
    </dgm:pt>
    <dgm:pt modelId="{979502FA-F039-4CC0-A927-135FE2CDD2C7}" type="sibTrans" cxnId="{C02EED34-5D6A-460D-9305-54CBF5227669}">
      <dgm:prSet/>
      <dgm:spPr/>
      <dgm:t>
        <a:bodyPr/>
        <a:lstStyle/>
        <a:p>
          <a:endParaRPr lang="en-US"/>
        </a:p>
      </dgm:t>
    </dgm:pt>
    <dgm:pt modelId="{96753155-6BA6-4E6B-952F-74495C7C575D}">
      <dgm:prSet/>
      <dgm:spPr/>
      <dgm:t>
        <a:bodyPr/>
        <a:lstStyle/>
        <a:p>
          <a:r>
            <a:rPr lang="en-US" b="0" i="0" baseline="0"/>
            <a:t>lua_pcall(): calls the compiled function safely.</a:t>
          </a:r>
          <a:endParaRPr lang="en-US"/>
        </a:p>
      </dgm:t>
    </dgm:pt>
    <dgm:pt modelId="{089A6E43-617A-4057-ACFF-2115AA8A4367}" type="parTrans" cxnId="{D55F8ECA-33DB-43DF-AA2F-7C81E80E749A}">
      <dgm:prSet/>
      <dgm:spPr/>
      <dgm:t>
        <a:bodyPr/>
        <a:lstStyle/>
        <a:p>
          <a:endParaRPr lang="en-US"/>
        </a:p>
      </dgm:t>
    </dgm:pt>
    <dgm:pt modelId="{46E8104D-58DE-49BF-893F-E96A80894EDB}" type="sibTrans" cxnId="{D55F8ECA-33DB-43DF-AA2F-7C81E80E749A}">
      <dgm:prSet/>
      <dgm:spPr/>
      <dgm:t>
        <a:bodyPr/>
        <a:lstStyle/>
        <a:p>
          <a:endParaRPr lang="en-US"/>
        </a:p>
      </dgm:t>
    </dgm:pt>
    <dgm:pt modelId="{C07AF0AB-24E5-49D3-A633-A2131F14C384}" type="pres">
      <dgm:prSet presAssocID="{BAB2946B-A202-4C7D-B4C9-2448D8970037}" presName="Name0" presStyleCnt="0">
        <dgm:presLayoutVars>
          <dgm:dir/>
          <dgm:resizeHandles val="exact"/>
        </dgm:presLayoutVars>
      </dgm:prSet>
      <dgm:spPr/>
    </dgm:pt>
    <dgm:pt modelId="{485A18E8-78CB-4931-A625-40A1371B5ACC}" type="pres">
      <dgm:prSet presAssocID="{8F9E0FAA-45EC-49F2-9EBF-C087BA5E8701}" presName="node" presStyleLbl="node1" presStyleIdx="0" presStyleCnt="7">
        <dgm:presLayoutVars>
          <dgm:bulletEnabled val="1"/>
        </dgm:presLayoutVars>
      </dgm:prSet>
      <dgm:spPr/>
    </dgm:pt>
    <dgm:pt modelId="{1780C7BE-C7C7-4EA1-9882-D3BE0293A682}" type="pres">
      <dgm:prSet presAssocID="{B8BB187A-328E-4251-A0B2-A259EDB2A7DD}" presName="sibTrans" presStyleLbl="sibTrans1D1" presStyleIdx="0" presStyleCnt="6"/>
      <dgm:spPr/>
    </dgm:pt>
    <dgm:pt modelId="{835CC308-5BCB-4AA2-9DF6-C29AE6B1CDA1}" type="pres">
      <dgm:prSet presAssocID="{B8BB187A-328E-4251-A0B2-A259EDB2A7DD}" presName="connectorText" presStyleLbl="sibTrans1D1" presStyleIdx="0" presStyleCnt="6"/>
      <dgm:spPr/>
    </dgm:pt>
    <dgm:pt modelId="{DB04B679-0C95-4E0C-B413-ACE01BF543CF}" type="pres">
      <dgm:prSet presAssocID="{A3AD54BC-5C70-415C-B293-51F52FF41AED}" presName="node" presStyleLbl="node1" presStyleIdx="1" presStyleCnt="7">
        <dgm:presLayoutVars>
          <dgm:bulletEnabled val="1"/>
        </dgm:presLayoutVars>
      </dgm:prSet>
      <dgm:spPr/>
    </dgm:pt>
    <dgm:pt modelId="{C2239193-6DDF-4131-ADD9-929434C2D1B3}" type="pres">
      <dgm:prSet presAssocID="{6A7E8B0B-ACD5-48BD-AB7E-F993DE9678D3}" presName="sibTrans" presStyleLbl="sibTrans1D1" presStyleIdx="1" presStyleCnt="6"/>
      <dgm:spPr/>
    </dgm:pt>
    <dgm:pt modelId="{8725890C-AD4D-4C77-B34D-01DB8FABD0CC}" type="pres">
      <dgm:prSet presAssocID="{6A7E8B0B-ACD5-48BD-AB7E-F993DE9678D3}" presName="connectorText" presStyleLbl="sibTrans1D1" presStyleIdx="1" presStyleCnt="6"/>
      <dgm:spPr/>
    </dgm:pt>
    <dgm:pt modelId="{AA02CC2F-AF9E-4593-BDE7-F6539C99C2F1}" type="pres">
      <dgm:prSet presAssocID="{E7298E47-28D6-48B3-B985-4A8F569B10AF}" presName="node" presStyleLbl="node1" presStyleIdx="2" presStyleCnt="7">
        <dgm:presLayoutVars>
          <dgm:bulletEnabled val="1"/>
        </dgm:presLayoutVars>
      </dgm:prSet>
      <dgm:spPr/>
    </dgm:pt>
    <dgm:pt modelId="{60155A2F-E33A-4878-AA23-C465B4A89687}" type="pres">
      <dgm:prSet presAssocID="{78E205D1-D9BA-4906-9D5A-764D96FEA613}" presName="sibTrans" presStyleLbl="sibTrans1D1" presStyleIdx="2" presStyleCnt="6"/>
      <dgm:spPr/>
    </dgm:pt>
    <dgm:pt modelId="{C7D390DF-2B36-45DC-9279-36BC00C537A4}" type="pres">
      <dgm:prSet presAssocID="{78E205D1-D9BA-4906-9D5A-764D96FEA613}" presName="connectorText" presStyleLbl="sibTrans1D1" presStyleIdx="2" presStyleCnt="6"/>
      <dgm:spPr/>
    </dgm:pt>
    <dgm:pt modelId="{15F335C7-923A-42B0-93E9-0AA015FE0D44}" type="pres">
      <dgm:prSet presAssocID="{91A4144D-CD32-42DE-98C6-7CA503E075FB}" presName="node" presStyleLbl="node1" presStyleIdx="3" presStyleCnt="7">
        <dgm:presLayoutVars>
          <dgm:bulletEnabled val="1"/>
        </dgm:presLayoutVars>
      </dgm:prSet>
      <dgm:spPr/>
    </dgm:pt>
    <dgm:pt modelId="{4576128F-9BEB-4FB7-96FC-5F382E52F5CF}" type="pres">
      <dgm:prSet presAssocID="{804FB9DD-5E7C-40E0-9472-74C15BE803A1}" presName="sibTrans" presStyleLbl="sibTrans1D1" presStyleIdx="3" presStyleCnt="6"/>
      <dgm:spPr/>
    </dgm:pt>
    <dgm:pt modelId="{985E9F98-8D3F-4938-A485-A506A8C026D7}" type="pres">
      <dgm:prSet presAssocID="{804FB9DD-5E7C-40E0-9472-74C15BE803A1}" presName="connectorText" presStyleLbl="sibTrans1D1" presStyleIdx="3" presStyleCnt="6"/>
      <dgm:spPr/>
    </dgm:pt>
    <dgm:pt modelId="{B1DBD4CD-0C0A-4FDB-9D39-6360E2F5160D}" type="pres">
      <dgm:prSet presAssocID="{F4402138-DBD2-43D3-9F41-FC159D0E9E4F}" presName="node" presStyleLbl="node1" presStyleIdx="4" presStyleCnt="7">
        <dgm:presLayoutVars>
          <dgm:bulletEnabled val="1"/>
        </dgm:presLayoutVars>
      </dgm:prSet>
      <dgm:spPr/>
    </dgm:pt>
    <dgm:pt modelId="{D54FEC7D-1550-4F80-8A23-0C9CE5EE1158}" type="pres">
      <dgm:prSet presAssocID="{4E311BF7-86F1-4625-B064-6A4F3FFCAB50}" presName="sibTrans" presStyleLbl="sibTrans1D1" presStyleIdx="4" presStyleCnt="6"/>
      <dgm:spPr/>
    </dgm:pt>
    <dgm:pt modelId="{C8AB5EB5-911A-4560-BCBE-C33BAF3DA071}" type="pres">
      <dgm:prSet presAssocID="{4E311BF7-86F1-4625-B064-6A4F3FFCAB50}" presName="connectorText" presStyleLbl="sibTrans1D1" presStyleIdx="4" presStyleCnt="6"/>
      <dgm:spPr/>
    </dgm:pt>
    <dgm:pt modelId="{4696DAC8-9899-415C-898D-88EBAA118B5B}" type="pres">
      <dgm:prSet presAssocID="{BACDBF07-BCEA-4B63-B038-9DA88E9FD585}" presName="node" presStyleLbl="node1" presStyleIdx="5" presStyleCnt="7">
        <dgm:presLayoutVars>
          <dgm:bulletEnabled val="1"/>
        </dgm:presLayoutVars>
      </dgm:prSet>
      <dgm:spPr/>
    </dgm:pt>
    <dgm:pt modelId="{DC192D52-6353-4B56-9B38-21D64A8F018D}" type="pres">
      <dgm:prSet presAssocID="{979502FA-F039-4CC0-A927-135FE2CDD2C7}" presName="sibTrans" presStyleLbl="sibTrans1D1" presStyleIdx="5" presStyleCnt="6"/>
      <dgm:spPr/>
    </dgm:pt>
    <dgm:pt modelId="{5B1CEE6D-B303-4A8C-9254-DB42E1CB00FB}" type="pres">
      <dgm:prSet presAssocID="{979502FA-F039-4CC0-A927-135FE2CDD2C7}" presName="connectorText" presStyleLbl="sibTrans1D1" presStyleIdx="5" presStyleCnt="6"/>
      <dgm:spPr/>
    </dgm:pt>
    <dgm:pt modelId="{571E1022-6A2F-4100-861E-2B234D1609A7}" type="pres">
      <dgm:prSet presAssocID="{96753155-6BA6-4E6B-952F-74495C7C575D}" presName="node" presStyleLbl="node1" presStyleIdx="6" presStyleCnt="7">
        <dgm:presLayoutVars>
          <dgm:bulletEnabled val="1"/>
        </dgm:presLayoutVars>
      </dgm:prSet>
      <dgm:spPr/>
    </dgm:pt>
  </dgm:ptLst>
  <dgm:cxnLst>
    <dgm:cxn modelId="{42601907-B882-4775-AD08-93BE2B1A6C49}" type="presOf" srcId="{A3AD54BC-5C70-415C-B293-51F52FF41AED}" destId="{DB04B679-0C95-4E0C-B413-ACE01BF543CF}" srcOrd="0" destOrd="0" presId="urn:microsoft.com/office/officeart/2016/7/layout/RepeatingBendingProcessNew"/>
    <dgm:cxn modelId="{20349312-0CFC-4E67-8C54-EFD55ED02EDB}" srcId="{BAB2946B-A202-4C7D-B4C9-2448D8970037}" destId="{A3AD54BC-5C70-415C-B293-51F52FF41AED}" srcOrd="1" destOrd="0" parTransId="{94FA4208-FBF1-4129-987F-E7FC0EA21780}" sibTransId="{6A7E8B0B-ACD5-48BD-AB7E-F993DE9678D3}"/>
    <dgm:cxn modelId="{BAB1BD13-0392-4D5B-B4A7-A60D213C2CAF}" srcId="{BAB2946B-A202-4C7D-B4C9-2448D8970037}" destId="{F4402138-DBD2-43D3-9F41-FC159D0E9E4F}" srcOrd="4" destOrd="0" parTransId="{32528485-79F5-4B9D-A498-3A7E1D1C292A}" sibTransId="{4E311BF7-86F1-4625-B064-6A4F3FFCAB50}"/>
    <dgm:cxn modelId="{10704414-CBEF-4E5E-9C8D-DF71FA8EE496}" type="presOf" srcId="{4E311BF7-86F1-4625-B064-6A4F3FFCAB50}" destId="{D54FEC7D-1550-4F80-8A23-0C9CE5EE1158}" srcOrd="0" destOrd="0" presId="urn:microsoft.com/office/officeart/2016/7/layout/RepeatingBendingProcessNew"/>
    <dgm:cxn modelId="{18B94C1A-ABCB-47E6-A660-91DC33514ABA}" srcId="{BAB2946B-A202-4C7D-B4C9-2448D8970037}" destId="{8F9E0FAA-45EC-49F2-9EBF-C087BA5E8701}" srcOrd="0" destOrd="0" parTransId="{E74FB458-099F-4F65-99EC-ADFF3E8A9D65}" sibTransId="{B8BB187A-328E-4251-A0B2-A259EDB2A7DD}"/>
    <dgm:cxn modelId="{9626261C-A270-4B0D-BAE2-F3965355F6C4}" type="presOf" srcId="{804FB9DD-5E7C-40E0-9472-74C15BE803A1}" destId="{985E9F98-8D3F-4938-A485-A506A8C026D7}" srcOrd="1" destOrd="0" presId="urn:microsoft.com/office/officeart/2016/7/layout/RepeatingBendingProcessNew"/>
    <dgm:cxn modelId="{BF906030-A04B-4C8E-B944-16497AE839DE}" type="presOf" srcId="{BAB2946B-A202-4C7D-B4C9-2448D8970037}" destId="{C07AF0AB-24E5-49D3-A633-A2131F14C384}" srcOrd="0" destOrd="0" presId="urn:microsoft.com/office/officeart/2016/7/layout/RepeatingBendingProcessNew"/>
    <dgm:cxn modelId="{C02EED34-5D6A-460D-9305-54CBF5227669}" srcId="{BAB2946B-A202-4C7D-B4C9-2448D8970037}" destId="{BACDBF07-BCEA-4B63-B038-9DA88E9FD585}" srcOrd="5" destOrd="0" parTransId="{FB029D91-594F-4D16-9EA9-A337237FD942}" sibTransId="{979502FA-F039-4CC0-A927-135FE2CDD2C7}"/>
    <dgm:cxn modelId="{5E6E2437-9459-4EDC-80AD-4374EDD6F38F}" type="presOf" srcId="{BACDBF07-BCEA-4B63-B038-9DA88E9FD585}" destId="{4696DAC8-9899-415C-898D-88EBAA118B5B}" srcOrd="0" destOrd="0" presId="urn:microsoft.com/office/officeart/2016/7/layout/RepeatingBendingProcessNew"/>
    <dgm:cxn modelId="{FD80E93F-C237-410C-B4B6-940611F8B142}" type="presOf" srcId="{96753155-6BA6-4E6B-952F-74495C7C575D}" destId="{571E1022-6A2F-4100-861E-2B234D1609A7}" srcOrd="0" destOrd="0" presId="urn:microsoft.com/office/officeart/2016/7/layout/RepeatingBendingProcessNew"/>
    <dgm:cxn modelId="{321B0440-47EB-4D7A-B63B-EA9861696E29}" type="presOf" srcId="{B8BB187A-328E-4251-A0B2-A259EDB2A7DD}" destId="{1780C7BE-C7C7-4EA1-9882-D3BE0293A682}" srcOrd="0" destOrd="0" presId="urn:microsoft.com/office/officeart/2016/7/layout/RepeatingBendingProcessNew"/>
    <dgm:cxn modelId="{7EF90F5F-2D5C-486E-BC2B-A62A242BF9AF}" srcId="{BAB2946B-A202-4C7D-B4C9-2448D8970037}" destId="{E7298E47-28D6-48B3-B985-4A8F569B10AF}" srcOrd="2" destOrd="0" parTransId="{0A1D1C0B-B33E-435F-B960-9A08863730AF}" sibTransId="{78E205D1-D9BA-4906-9D5A-764D96FEA613}"/>
    <dgm:cxn modelId="{B2E0514A-A1B2-4C5F-AC7D-93D122FAAA2B}" type="presOf" srcId="{78E205D1-D9BA-4906-9D5A-764D96FEA613}" destId="{C7D390DF-2B36-45DC-9279-36BC00C537A4}" srcOrd="1" destOrd="0" presId="urn:microsoft.com/office/officeart/2016/7/layout/RepeatingBendingProcessNew"/>
    <dgm:cxn modelId="{3DE8444B-B67D-4697-A9C6-64F42A46A07E}" type="presOf" srcId="{E7298E47-28D6-48B3-B985-4A8F569B10AF}" destId="{AA02CC2F-AF9E-4593-BDE7-F6539C99C2F1}" srcOrd="0" destOrd="0" presId="urn:microsoft.com/office/officeart/2016/7/layout/RepeatingBendingProcessNew"/>
    <dgm:cxn modelId="{B27D194C-0673-4CC7-9A65-F9F5EF7E2846}" type="presOf" srcId="{6A7E8B0B-ACD5-48BD-AB7E-F993DE9678D3}" destId="{8725890C-AD4D-4C77-B34D-01DB8FABD0CC}" srcOrd="1" destOrd="0" presId="urn:microsoft.com/office/officeart/2016/7/layout/RepeatingBendingProcessNew"/>
    <dgm:cxn modelId="{6BC67870-0B42-444D-822E-6DA434906A5B}" type="presOf" srcId="{B8BB187A-328E-4251-A0B2-A259EDB2A7DD}" destId="{835CC308-5BCB-4AA2-9DF6-C29AE6B1CDA1}" srcOrd="1" destOrd="0" presId="urn:microsoft.com/office/officeart/2016/7/layout/RepeatingBendingProcessNew"/>
    <dgm:cxn modelId="{BB1A3F57-4001-42CA-938D-916E9E16708A}" srcId="{BAB2946B-A202-4C7D-B4C9-2448D8970037}" destId="{91A4144D-CD32-42DE-98C6-7CA503E075FB}" srcOrd="3" destOrd="0" parTransId="{AAB62C40-26BA-4F78-8125-D2DED58267A0}" sibTransId="{804FB9DD-5E7C-40E0-9472-74C15BE803A1}"/>
    <dgm:cxn modelId="{B2D60F88-5D49-4D88-9098-EA2E31C813F3}" type="presOf" srcId="{8F9E0FAA-45EC-49F2-9EBF-C087BA5E8701}" destId="{485A18E8-78CB-4931-A625-40A1371B5ACC}" srcOrd="0" destOrd="0" presId="urn:microsoft.com/office/officeart/2016/7/layout/RepeatingBendingProcessNew"/>
    <dgm:cxn modelId="{69F34EC0-4DB8-4CEC-AC8B-210455ACB881}" type="presOf" srcId="{804FB9DD-5E7C-40E0-9472-74C15BE803A1}" destId="{4576128F-9BEB-4FB7-96FC-5F382E52F5CF}" srcOrd="0" destOrd="0" presId="urn:microsoft.com/office/officeart/2016/7/layout/RepeatingBendingProcessNew"/>
    <dgm:cxn modelId="{D55F8ECA-33DB-43DF-AA2F-7C81E80E749A}" srcId="{BAB2946B-A202-4C7D-B4C9-2448D8970037}" destId="{96753155-6BA6-4E6B-952F-74495C7C575D}" srcOrd="6" destOrd="0" parTransId="{089A6E43-617A-4057-ACFF-2115AA8A4367}" sibTransId="{46E8104D-58DE-49BF-893F-E96A80894EDB}"/>
    <dgm:cxn modelId="{8F4E8ECA-BAE8-4429-891E-8E6DA0826B89}" type="presOf" srcId="{78E205D1-D9BA-4906-9D5A-764D96FEA613}" destId="{60155A2F-E33A-4878-AA23-C465B4A89687}" srcOrd="0" destOrd="0" presId="urn:microsoft.com/office/officeart/2016/7/layout/RepeatingBendingProcessNew"/>
    <dgm:cxn modelId="{647670CB-4B4D-4D05-868E-F663D10193D3}" type="presOf" srcId="{979502FA-F039-4CC0-A927-135FE2CDD2C7}" destId="{5B1CEE6D-B303-4A8C-9254-DB42E1CB00FB}" srcOrd="1" destOrd="0" presId="urn:microsoft.com/office/officeart/2016/7/layout/RepeatingBendingProcessNew"/>
    <dgm:cxn modelId="{67082BCE-A161-411B-B96B-576D6C8D037F}" type="presOf" srcId="{4E311BF7-86F1-4625-B064-6A4F3FFCAB50}" destId="{C8AB5EB5-911A-4560-BCBE-C33BAF3DA071}" srcOrd="1" destOrd="0" presId="urn:microsoft.com/office/officeart/2016/7/layout/RepeatingBendingProcessNew"/>
    <dgm:cxn modelId="{BB628DD7-2FE6-40B0-B90D-A46F7E6A5B18}" type="presOf" srcId="{F4402138-DBD2-43D3-9F41-FC159D0E9E4F}" destId="{B1DBD4CD-0C0A-4FDB-9D39-6360E2F5160D}" srcOrd="0" destOrd="0" presId="urn:microsoft.com/office/officeart/2016/7/layout/RepeatingBendingProcessNew"/>
    <dgm:cxn modelId="{CF7435E1-6AA6-408D-901A-B34157C1AEEF}" type="presOf" srcId="{6A7E8B0B-ACD5-48BD-AB7E-F993DE9678D3}" destId="{C2239193-6DDF-4131-ADD9-929434C2D1B3}" srcOrd="0" destOrd="0" presId="urn:microsoft.com/office/officeart/2016/7/layout/RepeatingBendingProcessNew"/>
    <dgm:cxn modelId="{A3D196FB-9203-445C-B36E-ED322345D0B9}" type="presOf" srcId="{91A4144D-CD32-42DE-98C6-7CA503E075FB}" destId="{15F335C7-923A-42B0-93E9-0AA015FE0D44}" srcOrd="0" destOrd="0" presId="urn:microsoft.com/office/officeart/2016/7/layout/RepeatingBendingProcessNew"/>
    <dgm:cxn modelId="{294B2AFE-A933-4511-88F3-465FA923AAAE}" type="presOf" srcId="{979502FA-F039-4CC0-A927-135FE2CDD2C7}" destId="{DC192D52-6353-4B56-9B38-21D64A8F018D}" srcOrd="0" destOrd="0" presId="urn:microsoft.com/office/officeart/2016/7/layout/RepeatingBendingProcessNew"/>
    <dgm:cxn modelId="{B429ECB9-59D0-41B1-A60A-884A6C1354EA}" type="presParOf" srcId="{C07AF0AB-24E5-49D3-A633-A2131F14C384}" destId="{485A18E8-78CB-4931-A625-40A1371B5ACC}" srcOrd="0" destOrd="0" presId="urn:microsoft.com/office/officeart/2016/7/layout/RepeatingBendingProcessNew"/>
    <dgm:cxn modelId="{6964D52C-CDB7-40EF-856A-D4A2410E0100}" type="presParOf" srcId="{C07AF0AB-24E5-49D3-A633-A2131F14C384}" destId="{1780C7BE-C7C7-4EA1-9882-D3BE0293A682}" srcOrd="1" destOrd="0" presId="urn:microsoft.com/office/officeart/2016/7/layout/RepeatingBendingProcessNew"/>
    <dgm:cxn modelId="{336B6AFF-7FC6-411A-B48F-B29BBD543C65}" type="presParOf" srcId="{1780C7BE-C7C7-4EA1-9882-D3BE0293A682}" destId="{835CC308-5BCB-4AA2-9DF6-C29AE6B1CDA1}" srcOrd="0" destOrd="0" presId="urn:microsoft.com/office/officeart/2016/7/layout/RepeatingBendingProcessNew"/>
    <dgm:cxn modelId="{CF66356A-8E32-4B4F-AA3E-BD73899C7B33}" type="presParOf" srcId="{C07AF0AB-24E5-49D3-A633-A2131F14C384}" destId="{DB04B679-0C95-4E0C-B413-ACE01BF543CF}" srcOrd="2" destOrd="0" presId="urn:microsoft.com/office/officeart/2016/7/layout/RepeatingBendingProcessNew"/>
    <dgm:cxn modelId="{2C463563-5F33-4CA9-B7E7-0D855966AB05}" type="presParOf" srcId="{C07AF0AB-24E5-49D3-A633-A2131F14C384}" destId="{C2239193-6DDF-4131-ADD9-929434C2D1B3}" srcOrd="3" destOrd="0" presId="urn:microsoft.com/office/officeart/2016/7/layout/RepeatingBendingProcessNew"/>
    <dgm:cxn modelId="{90CCE6F1-ADC1-430D-8824-FC294360E279}" type="presParOf" srcId="{C2239193-6DDF-4131-ADD9-929434C2D1B3}" destId="{8725890C-AD4D-4C77-B34D-01DB8FABD0CC}" srcOrd="0" destOrd="0" presId="urn:microsoft.com/office/officeart/2016/7/layout/RepeatingBendingProcessNew"/>
    <dgm:cxn modelId="{B754C15A-5748-4103-B568-59A63DA13285}" type="presParOf" srcId="{C07AF0AB-24E5-49D3-A633-A2131F14C384}" destId="{AA02CC2F-AF9E-4593-BDE7-F6539C99C2F1}" srcOrd="4" destOrd="0" presId="urn:microsoft.com/office/officeart/2016/7/layout/RepeatingBendingProcessNew"/>
    <dgm:cxn modelId="{1700B157-AC41-4D83-8BC5-A75240AA49A4}" type="presParOf" srcId="{C07AF0AB-24E5-49D3-A633-A2131F14C384}" destId="{60155A2F-E33A-4878-AA23-C465B4A89687}" srcOrd="5" destOrd="0" presId="urn:microsoft.com/office/officeart/2016/7/layout/RepeatingBendingProcessNew"/>
    <dgm:cxn modelId="{6462BB3E-654C-4E84-820D-81C79BC29D72}" type="presParOf" srcId="{60155A2F-E33A-4878-AA23-C465B4A89687}" destId="{C7D390DF-2B36-45DC-9279-36BC00C537A4}" srcOrd="0" destOrd="0" presId="urn:microsoft.com/office/officeart/2016/7/layout/RepeatingBendingProcessNew"/>
    <dgm:cxn modelId="{0DAB5B37-41A0-41B9-8505-713427ECEE03}" type="presParOf" srcId="{C07AF0AB-24E5-49D3-A633-A2131F14C384}" destId="{15F335C7-923A-42B0-93E9-0AA015FE0D44}" srcOrd="6" destOrd="0" presId="urn:microsoft.com/office/officeart/2016/7/layout/RepeatingBendingProcessNew"/>
    <dgm:cxn modelId="{3037CAAC-9F51-4706-B1F7-9D21102EBB9C}" type="presParOf" srcId="{C07AF0AB-24E5-49D3-A633-A2131F14C384}" destId="{4576128F-9BEB-4FB7-96FC-5F382E52F5CF}" srcOrd="7" destOrd="0" presId="urn:microsoft.com/office/officeart/2016/7/layout/RepeatingBendingProcessNew"/>
    <dgm:cxn modelId="{4F32DA6C-4710-4138-BD8D-E90CCCB633C7}" type="presParOf" srcId="{4576128F-9BEB-4FB7-96FC-5F382E52F5CF}" destId="{985E9F98-8D3F-4938-A485-A506A8C026D7}" srcOrd="0" destOrd="0" presId="urn:microsoft.com/office/officeart/2016/7/layout/RepeatingBendingProcessNew"/>
    <dgm:cxn modelId="{58AFC4AC-7A8B-4609-B1D5-C1AE9678D157}" type="presParOf" srcId="{C07AF0AB-24E5-49D3-A633-A2131F14C384}" destId="{B1DBD4CD-0C0A-4FDB-9D39-6360E2F5160D}" srcOrd="8" destOrd="0" presId="urn:microsoft.com/office/officeart/2016/7/layout/RepeatingBendingProcessNew"/>
    <dgm:cxn modelId="{DB996082-8ECE-45BE-ACCF-EA31E1DF2579}" type="presParOf" srcId="{C07AF0AB-24E5-49D3-A633-A2131F14C384}" destId="{D54FEC7D-1550-4F80-8A23-0C9CE5EE1158}" srcOrd="9" destOrd="0" presId="urn:microsoft.com/office/officeart/2016/7/layout/RepeatingBendingProcessNew"/>
    <dgm:cxn modelId="{1DDFCB5D-CE69-4D23-AC13-14F16134DCA8}" type="presParOf" srcId="{D54FEC7D-1550-4F80-8A23-0C9CE5EE1158}" destId="{C8AB5EB5-911A-4560-BCBE-C33BAF3DA071}" srcOrd="0" destOrd="0" presId="urn:microsoft.com/office/officeart/2016/7/layout/RepeatingBendingProcessNew"/>
    <dgm:cxn modelId="{FDB06772-9EA5-4ECA-BF7A-2159D43F2CCC}" type="presParOf" srcId="{C07AF0AB-24E5-49D3-A633-A2131F14C384}" destId="{4696DAC8-9899-415C-898D-88EBAA118B5B}" srcOrd="10" destOrd="0" presId="urn:microsoft.com/office/officeart/2016/7/layout/RepeatingBendingProcessNew"/>
    <dgm:cxn modelId="{338F21C8-2AC7-4E20-B88F-C113540D16E3}" type="presParOf" srcId="{C07AF0AB-24E5-49D3-A633-A2131F14C384}" destId="{DC192D52-6353-4B56-9B38-21D64A8F018D}" srcOrd="11" destOrd="0" presId="urn:microsoft.com/office/officeart/2016/7/layout/RepeatingBendingProcessNew"/>
    <dgm:cxn modelId="{B80EAE97-9A56-4FAD-A936-19AEFD31A4D0}" type="presParOf" srcId="{DC192D52-6353-4B56-9B38-21D64A8F018D}" destId="{5B1CEE6D-B303-4A8C-9254-DB42E1CB00FB}" srcOrd="0" destOrd="0" presId="urn:microsoft.com/office/officeart/2016/7/layout/RepeatingBendingProcessNew"/>
    <dgm:cxn modelId="{42A01C1A-56E0-4408-B4F8-B89B9DC43DB9}" type="presParOf" srcId="{C07AF0AB-24E5-49D3-A633-A2131F14C384}" destId="{571E1022-6A2F-4100-861E-2B234D1609A7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F4A2CF8-4F06-48DB-9400-0093959C327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8F3CB94-E6FF-48A9-9F9B-537D86FDFE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In Lua 5.2+, chunks run in a specific environment using the _ENV table:</a:t>
          </a:r>
          <a:endParaRPr lang="en-US"/>
        </a:p>
      </dgm:t>
    </dgm:pt>
    <dgm:pt modelId="{6F895546-BFEE-4591-A1B2-2AD3B2ED6BC8}" type="parTrans" cxnId="{C37036FA-57BC-4D35-9959-63C25AEC626A}">
      <dgm:prSet/>
      <dgm:spPr/>
      <dgm:t>
        <a:bodyPr/>
        <a:lstStyle/>
        <a:p>
          <a:endParaRPr lang="en-US"/>
        </a:p>
      </dgm:t>
    </dgm:pt>
    <dgm:pt modelId="{3EFD3546-FECC-486F-BF53-9EFBE8B5FFCD}" type="sibTrans" cxnId="{C37036FA-57BC-4D35-9959-63C25AEC626A}">
      <dgm:prSet/>
      <dgm:spPr/>
      <dgm:t>
        <a:bodyPr/>
        <a:lstStyle/>
        <a:p>
          <a:endParaRPr lang="en-US"/>
        </a:p>
      </dgm:t>
    </dgm:pt>
    <dgm:pt modelId="{D2EB00E6-6D86-4215-BC2F-EF00E84D134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/>
            <a:t>_ENV = { print = print }</a:t>
          </a:r>
          <a:endParaRPr lang="en-US"/>
        </a:p>
      </dgm:t>
    </dgm:pt>
    <dgm:pt modelId="{076F3C4D-2EF9-440C-AD1C-862B27EE9920}" type="parTrans" cxnId="{497254A1-1C86-47A7-AB29-91D5EF28E26B}">
      <dgm:prSet/>
      <dgm:spPr/>
      <dgm:t>
        <a:bodyPr/>
        <a:lstStyle/>
        <a:p>
          <a:endParaRPr lang="en-US"/>
        </a:p>
      </dgm:t>
    </dgm:pt>
    <dgm:pt modelId="{F22DC2CD-83F2-4226-A2A0-E24D66DB9E82}" type="sibTrans" cxnId="{497254A1-1C86-47A7-AB29-91D5EF28E26B}">
      <dgm:prSet/>
      <dgm:spPr/>
      <dgm:t>
        <a:bodyPr/>
        <a:lstStyle/>
        <a:p>
          <a:endParaRPr lang="en-US"/>
        </a:p>
      </dgm:t>
    </dgm:pt>
    <dgm:pt modelId="{44C9E1FA-B052-4781-B4CC-C7179B1305D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/>
            <a:t>load("print('Hello')")()  --&gt; OK</a:t>
          </a:r>
          <a:endParaRPr lang="en-US"/>
        </a:p>
      </dgm:t>
    </dgm:pt>
    <dgm:pt modelId="{CD98A02D-B827-4980-B734-C90C172CA427}" type="parTrans" cxnId="{7EC9012F-7C6F-46A0-91AB-C74824F02950}">
      <dgm:prSet/>
      <dgm:spPr/>
      <dgm:t>
        <a:bodyPr/>
        <a:lstStyle/>
        <a:p>
          <a:endParaRPr lang="en-US"/>
        </a:p>
      </dgm:t>
    </dgm:pt>
    <dgm:pt modelId="{B58DEAB2-E49C-4CB3-8107-6814640F2DB9}" type="sibTrans" cxnId="{7EC9012F-7C6F-46A0-91AB-C74824F02950}">
      <dgm:prSet/>
      <dgm:spPr/>
      <dgm:t>
        <a:bodyPr/>
        <a:lstStyle/>
        <a:p>
          <a:endParaRPr lang="en-US"/>
        </a:p>
      </dgm:t>
    </dgm:pt>
    <dgm:pt modelId="{37A5682B-8A53-411E-A318-DAC6E0BCAD9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/>
            <a:t>-- Limiting environment</a:t>
          </a:r>
          <a:endParaRPr lang="en-US"/>
        </a:p>
      </dgm:t>
    </dgm:pt>
    <dgm:pt modelId="{11882E76-1AD5-49EC-9AFA-EFD92C171DB2}" type="parTrans" cxnId="{A96D49E3-2256-4C6F-80D4-63CFC2838AA8}">
      <dgm:prSet/>
      <dgm:spPr/>
      <dgm:t>
        <a:bodyPr/>
        <a:lstStyle/>
        <a:p>
          <a:endParaRPr lang="en-US"/>
        </a:p>
      </dgm:t>
    </dgm:pt>
    <dgm:pt modelId="{F6332B65-48ED-475A-9B67-52D2E68D9C07}" type="sibTrans" cxnId="{A96D49E3-2256-4C6F-80D4-63CFC2838AA8}">
      <dgm:prSet/>
      <dgm:spPr/>
      <dgm:t>
        <a:bodyPr/>
        <a:lstStyle/>
        <a:p>
          <a:endParaRPr lang="en-US"/>
        </a:p>
      </dgm:t>
    </dgm:pt>
    <dgm:pt modelId="{B36BF1A3-C8A6-40A4-A563-CFF7CFF10FE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/>
            <a:t>load("os.exit()")()       --&gt; Error if `os` is not in _ENV</a:t>
          </a:r>
          <a:endParaRPr lang="en-US"/>
        </a:p>
      </dgm:t>
    </dgm:pt>
    <dgm:pt modelId="{9B8B6736-ACDE-4C4C-9689-F873D5D3B0CC}" type="parTrans" cxnId="{77B49488-863A-4DFB-8A16-8AE4EF7F8D8C}">
      <dgm:prSet/>
      <dgm:spPr/>
      <dgm:t>
        <a:bodyPr/>
        <a:lstStyle/>
        <a:p>
          <a:endParaRPr lang="en-US"/>
        </a:p>
      </dgm:t>
    </dgm:pt>
    <dgm:pt modelId="{50AFC69A-608A-4862-80CA-634B8553C15A}" type="sibTrans" cxnId="{77B49488-863A-4DFB-8A16-8AE4EF7F8D8C}">
      <dgm:prSet/>
      <dgm:spPr/>
      <dgm:t>
        <a:bodyPr/>
        <a:lstStyle/>
        <a:p>
          <a:endParaRPr lang="en-US"/>
        </a:p>
      </dgm:t>
    </dgm:pt>
    <dgm:pt modelId="{50434198-C484-412B-B8DB-C7415C1108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In Lua 5.1, environments were set with setfenv.</a:t>
          </a:r>
          <a:endParaRPr lang="en-US"/>
        </a:p>
      </dgm:t>
    </dgm:pt>
    <dgm:pt modelId="{9B58F62C-3B96-46B1-90A5-F9486AA9148E}" type="parTrans" cxnId="{CE7DD88A-1728-40C6-B602-9014C4D7606B}">
      <dgm:prSet/>
      <dgm:spPr/>
      <dgm:t>
        <a:bodyPr/>
        <a:lstStyle/>
        <a:p>
          <a:endParaRPr lang="en-US"/>
        </a:p>
      </dgm:t>
    </dgm:pt>
    <dgm:pt modelId="{C562991F-63B4-4FDD-B454-FC5EE50601B7}" type="sibTrans" cxnId="{CE7DD88A-1728-40C6-B602-9014C4D7606B}">
      <dgm:prSet/>
      <dgm:spPr/>
      <dgm:t>
        <a:bodyPr/>
        <a:lstStyle/>
        <a:p>
          <a:endParaRPr lang="en-US"/>
        </a:p>
      </dgm:t>
    </dgm:pt>
    <dgm:pt modelId="{F4342181-4474-4385-A895-1EA9D0E2CB47}" type="pres">
      <dgm:prSet presAssocID="{4F4A2CF8-4F06-48DB-9400-0093959C327C}" presName="root" presStyleCnt="0">
        <dgm:presLayoutVars>
          <dgm:dir/>
          <dgm:resizeHandles val="exact"/>
        </dgm:presLayoutVars>
      </dgm:prSet>
      <dgm:spPr/>
    </dgm:pt>
    <dgm:pt modelId="{BDBF2E44-E698-4955-9A7A-ABE2D8D02742}" type="pres">
      <dgm:prSet presAssocID="{D8F3CB94-E6FF-48A9-9F9B-537D86FDFED0}" presName="compNode" presStyleCnt="0"/>
      <dgm:spPr/>
    </dgm:pt>
    <dgm:pt modelId="{E2EB444E-BED7-4DEF-BC6D-5C918765AC3D}" type="pres">
      <dgm:prSet presAssocID="{D8F3CB94-E6FF-48A9-9F9B-537D86FDFED0}" presName="bgRect" presStyleLbl="bgShp" presStyleIdx="0" presStyleCnt="6"/>
      <dgm:spPr/>
    </dgm:pt>
    <dgm:pt modelId="{F2A51164-243E-4945-915B-9160A10A601B}" type="pres">
      <dgm:prSet presAssocID="{D8F3CB94-E6FF-48A9-9F9B-537D86FDFED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E94F5EB-98AC-4E5C-A8BB-CB10D8E7F310}" type="pres">
      <dgm:prSet presAssocID="{D8F3CB94-E6FF-48A9-9F9B-537D86FDFED0}" presName="spaceRect" presStyleCnt="0"/>
      <dgm:spPr/>
    </dgm:pt>
    <dgm:pt modelId="{2CD06DE6-95C2-43E8-8C11-BAD383795963}" type="pres">
      <dgm:prSet presAssocID="{D8F3CB94-E6FF-48A9-9F9B-537D86FDFED0}" presName="parTx" presStyleLbl="revTx" presStyleIdx="0" presStyleCnt="6">
        <dgm:presLayoutVars>
          <dgm:chMax val="0"/>
          <dgm:chPref val="0"/>
        </dgm:presLayoutVars>
      </dgm:prSet>
      <dgm:spPr/>
    </dgm:pt>
    <dgm:pt modelId="{A415B8D3-EF4C-46CC-BDCE-A85BF2B68DFF}" type="pres">
      <dgm:prSet presAssocID="{3EFD3546-FECC-486F-BF53-9EFBE8B5FFCD}" presName="sibTrans" presStyleCnt="0"/>
      <dgm:spPr/>
    </dgm:pt>
    <dgm:pt modelId="{E9F474CE-ED22-416E-ACD1-FBD6EB1C5804}" type="pres">
      <dgm:prSet presAssocID="{D2EB00E6-6D86-4215-BC2F-EF00E84D1342}" presName="compNode" presStyleCnt="0"/>
      <dgm:spPr/>
    </dgm:pt>
    <dgm:pt modelId="{4D0BDA02-BED7-414D-B045-F67EF17F70EC}" type="pres">
      <dgm:prSet presAssocID="{D2EB00E6-6D86-4215-BC2F-EF00E84D1342}" presName="bgRect" presStyleLbl="bgShp" presStyleIdx="1" presStyleCnt="6"/>
      <dgm:spPr/>
    </dgm:pt>
    <dgm:pt modelId="{C6F30CE0-0A8B-4B28-AEE6-D042EC133C5D}" type="pres">
      <dgm:prSet presAssocID="{D2EB00E6-6D86-4215-BC2F-EF00E84D134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260B9154-042D-45FE-BFD4-1BF269FFED94}" type="pres">
      <dgm:prSet presAssocID="{D2EB00E6-6D86-4215-BC2F-EF00E84D1342}" presName="spaceRect" presStyleCnt="0"/>
      <dgm:spPr/>
    </dgm:pt>
    <dgm:pt modelId="{65DC9DCC-1A8E-4069-BB47-C14D73678802}" type="pres">
      <dgm:prSet presAssocID="{D2EB00E6-6D86-4215-BC2F-EF00E84D1342}" presName="parTx" presStyleLbl="revTx" presStyleIdx="1" presStyleCnt="6">
        <dgm:presLayoutVars>
          <dgm:chMax val="0"/>
          <dgm:chPref val="0"/>
        </dgm:presLayoutVars>
      </dgm:prSet>
      <dgm:spPr/>
    </dgm:pt>
    <dgm:pt modelId="{E0476C31-4FBD-465D-8259-DF7504E7F6D0}" type="pres">
      <dgm:prSet presAssocID="{F22DC2CD-83F2-4226-A2A0-E24D66DB9E82}" presName="sibTrans" presStyleCnt="0"/>
      <dgm:spPr/>
    </dgm:pt>
    <dgm:pt modelId="{163FB4F4-53C8-4E53-A484-D4B52118059A}" type="pres">
      <dgm:prSet presAssocID="{44C9E1FA-B052-4781-B4CC-C7179B1305D0}" presName="compNode" presStyleCnt="0"/>
      <dgm:spPr/>
    </dgm:pt>
    <dgm:pt modelId="{3FE0892C-B1E6-4BA3-97CF-76ADDBCD5A8C}" type="pres">
      <dgm:prSet presAssocID="{44C9E1FA-B052-4781-B4CC-C7179B1305D0}" presName="bgRect" presStyleLbl="bgShp" presStyleIdx="2" presStyleCnt="6"/>
      <dgm:spPr/>
    </dgm:pt>
    <dgm:pt modelId="{9F3B9A30-C232-470B-9422-588C4D4143B5}" type="pres">
      <dgm:prSet presAssocID="{44C9E1FA-B052-4781-B4CC-C7179B1305D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x"/>
        </a:ext>
      </dgm:extLst>
    </dgm:pt>
    <dgm:pt modelId="{211CC9EE-7857-4131-82D1-C567AC857A46}" type="pres">
      <dgm:prSet presAssocID="{44C9E1FA-B052-4781-B4CC-C7179B1305D0}" presName="spaceRect" presStyleCnt="0"/>
      <dgm:spPr/>
    </dgm:pt>
    <dgm:pt modelId="{10C9BA76-63CF-49AB-9DD7-FA5FF58EC1B0}" type="pres">
      <dgm:prSet presAssocID="{44C9E1FA-B052-4781-B4CC-C7179B1305D0}" presName="parTx" presStyleLbl="revTx" presStyleIdx="2" presStyleCnt="6">
        <dgm:presLayoutVars>
          <dgm:chMax val="0"/>
          <dgm:chPref val="0"/>
        </dgm:presLayoutVars>
      </dgm:prSet>
      <dgm:spPr/>
    </dgm:pt>
    <dgm:pt modelId="{53D572C3-B954-4BD0-A1E7-099BD2D18CCE}" type="pres">
      <dgm:prSet presAssocID="{B58DEAB2-E49C-4CB3-8107-6814640F2DB9}" presName="sibTrans" presStyleCnt="0"/>
      <dgm:spPr/>
    </dgm:pt>
    <dgm:pt modelId="{C8988DEC-C44E-4AA0-8903-313464696B39}" type="pres">
      <dgm:prSet presAssocID="{37A5682B-8A53-411E-A318-DAC6E0BCAD96}" presName="compNode" presStyleCnt="0"/>
      <dgm:spPr/>
    </dgm:pt>
    <dgm:pt modelId="{AC0B1E68-9F1A-43D2-B849-DB7B837D1D33}" type="pres">
      <dgm:prSet presAssocID="{37A5682B-8A53-411E-A318-DAC6E0BCAD96}" presName="bgRect" presStyleLbl="bgShp" presStyleIdx="3" presStyleCnt="6"/>
      <dgm:spPr/>
    </dgm:pt>
    <dgm:pt modelId="{31C7DDA8-DB96-4428-B7C7-3D041A1D1335}" type="pres">
      <dgm:prSet presAssocID="{37A5682B-8A53-411E-A318-DAC6E0BCAD9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D1C222FC-639C-42B9-8C68-A6481EAE1CB2}" type="pres">
      <dgm:prSet presAssocID="{37A5682B-8A53-411E-A318-DAC6E0BCAD96}" presName="spaceRect" presStyleCnt="0"/>
      <dgm:spPr/>
    </dgm:pt>
    <dgm:pt modelId="{38C4BFFC-1934-4F44-A341-D0C1146A8ADB}" type="pres">
      <dgm:prSet presAssocID="{37A5682B-8A53-411E-A318-DAC6E0BCAD96}" presName="parTx" presStyleLbl="revTx" presStyleIdx="3" presStyleCnt="6">
        <dgm:presLayoutVars>
          <dgm:chMax val="0"/>
          <dgm:chPref val="0"/>
        </dgm:presLayoutVars>
      </dgm:prSet>
      <dgm:spPr/>
    </dgm:pt>
    <dgm:pt modelId="{39430BD7-F157-4CB2-BE4F-DE79F935BD5C}" type="pres">
      <dgm:prSet presAssocID="{F6332B65-48ED-475A-9B67-52D2E68D9C07}" presName="sibTrans" presStyleCnt="0"/>
      <dgm:spPr/>
    </dgm:pt>
    <dgm:pt modelId="{2638AFCE-83FE-4A93-8DD9-97FD61F8F380}" type="pres">
      <dgm:prSet presAssocID="{B36BF1A3-C8A6-40A4-A563-CFF7CFF10FE0}" presName="compNode" presStyleCnt="0"/>
      <dgm:spPr/>
    </dgm:pt>
    <dgm:pt modelId="{61477306-4A28-421A-B4EB-19FE6A09E515}" type="pres">
      <dgm:prSet presAssocID="{B36BF1A3-C8A6-40A4-A563-CFF7CFF10FE0}" presName="bgRect" presStyleLbl="bgShp" presStyleIdx="4" presStyleCnt="6"/>
      <dgm:spPr/>
    </dgm:pt>
    <dgm:pt modelId="{2D51167C-427C-4ECD-A7AD-4BEEDF7650F2}" type="pres">
      <dgm:prSet presAssocID="{B36BF1A3-C8A6-40A4-A563-CFF7CFF10F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8121C405-4707-4D36-AF4B-9514A0E55C45}" type="pres">
      <dgm:prSet presAssocID="{B36BF1A3-C8A6-40A4-A563-CFF7CFF10FE0}" presName="spaceRect" presStyleCnt="0"/>
      <dgm:spPr/>
    </dgm:pt>
    <dgm:pt modelId="{4B8D698C-5D6E-45F9-B581-493562FEDE13}" type="pres">
      <dgm:prSet presAssocID="{B36BF1A3-C8A6-40A4-A563-CFF7CFF10FE0}" presName="parTx" presStyleLbl="revTx" presStyleIdx="4" presStyleCnt="6">
        <dgm:presLayoutVars>
          <dgm:chMax val="0"/>
          <dgm:chPref val="0"/>
        </dgm:presLayoutVars>
      </dgm:prSet>
      <dgm:spPr/>
    </dgm:pt>
    <dgm:pt modelId="{3915C92F-A498-46BE-A12C-FF1391BCB20A}" type="pres">
      <dgm:prSet presAssocID="{50AFC69A-608A-4862-80CA-634B8553C15A}" presName="sibTrans" presStyleCnt="0"/>
      <dgm:spPr/>
    </dgm:pt>
    <dgm:pt modelId="{F38A58A6-F48B-4566-8CB0-7A081C3CC9C0}" type="pres">
      <dgm:prSet presAssocID="{50434198-C484-412B-B8DB-C7415C1108D6}" presName="compNode" presStyleCnt="0"/>
      <dgm:spPr/>
    </dgm:pt>
    <dgm:pt modelId="{3A45F213-2350-49E9-B65A-BF8D69183107}" type="pres">
      <dgm:prSet presAssocID="{50434198-C484-412B-B8DB-C7415C1108D6}" presName="bgRect" presStyleLbl="bgShp" presStyleIdx="5" presStyleCnt="6"/>
      <dgm:spPr/>
    </dgm:pt>
    <dgm:pt modelId="{E53F6792-6692-4844-BD82-F90CECD8E1D4}" type="pres">
      <dgm:prSet presAssocID="{50434198-C484-412B-B8DB-C7415C1108D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B6A0FD7-487D-43A3-9B7C-A49F61889D50}" type="pres">
      <dgm:prSet presAssocID="{50434198-C484-412B-B8DB-C7415C1108D6}" presName="spaceRect" presStyleCnt="0"/>
      <dgm:spPr/>
    </dgm:pt>
    <dgm:pt modelId="{8CDCFEFB-23AB-4FA9-A36E-1C6D37751706}" type="pres">
      <dgm:prSet presAssocID="{50434198-C484-412B-B8DB-C7415C1108D6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1E37712-965C-4F54-8824-D6C2852729FE}" type="presOf" srcId="{4F4A2CF8-4F06-48DB-9400-0093959C327C}" destId="{F4342181-4474-4385-A895-1EA9D0E2CB47}" srcOrd="0" destOrd="0" presId="urn:microsoft.com/office/officeart/2018/2/layout/IconVerticalSolidList"/>
    <dgm:cxn modelId="{7EC9012F-7C6F-46A0-91AB-C74824F02950}" srcId="{4F4A2CF8-4F06-48DB-9400-0093959C327C}" destId="{44C9E1FA-B052-4781-B4CC-C7179B1305D0}" srcOrd="2" destOrd="0" parTransId="{CD98A02D-B827-4980-B734-C90C172CA427}" sibTransId="{B58DEAB2-E49C-4CB3-8107-6814640F2DB9}"/>
    <dgm:cxn modelId="{722C5665-E646-4DE4-98FE-AAFE1BADA005}" type="presOf" srcId="{44C9E1FA-B052-4781-B4CC-C7179B1305D0}" destId="{10C9BA76-63CF-49AB-9DD7-FA5FF58EC1B0}" srcOrd="0" destOrd="0" presId="urn:microsoft.com/office/officeart/2018/2/layout/IconVerticalSolidList"/>
    <dgm:cxn modelId="{382AEB67-8ABD-46F3-BAEE-E793A532557B}" type="presOf" srcId="{50434198-C484-412B-B8DB-C7415C1108D6}" destId="{8CDCFEFB-23AB-4FA9-A36E-1C6D37751706}" srcOrd="0" destOrd="0" presId="urn:microsoft.com/office/officeart/2018/2/layout/IconVerticalSolidList"/>
    <dgm:cxn modelId="{0C86464A-2C77-4061-A79F-41F2D21A962C}" type="presOf" srcId="{B36BF1A3-C8A6-40A4-A563-CFF7CFF10FE0}" destId="{4B8D698C-5D6E-45F9-B581-493562FEDE13}" srcOrd="0" destOrd="0" presId="urn:microsoft.com/office/officeart/2018/2/layout/IconVerticalSolidList"/>
    <dgm:cxn modelId="{A2F48386-C0EF-47F2-99F7-99F2909F4994}" type="presOf" srcId="{D8F3CB94-E6FF-48A9-9F9B-537D86FDFED0}" destId="{2CD06DE6-95C2-43E8-8C11-BAD383795963}" srcOrd="0" destOrd="0" presId="urn:microsoft.com/office/officeart/2018/2/layout/IconVerticalSolidList"/>
    <dgm:cxn modelId="{77B49488-863A-4DFB-8A16-8AE4EF7F8D8C}" srcId="{4F4A2CF8-4F06-48DB-9400-0093959C327C}" destId="{B36BF1A3-C8A6-40A4-A563-CFF7CFF10FE0}" srcOrd="4" destOrd="0" parTransId="{9B8B6736-ACDE-4C4C-9689-F873D5D3B0CC}" sibTransId="{50AFC69A-608A-4862-80CA-634B8553C15A}"/>
    <dgm:cxn modelId="{CE7DD88A-1728-40C6-B602-9014C4D7606B}" srcId="{4F4A2CF8-4F06-48DB-9400-0093959C327C}" destId="{50434198-C484-412B-B8DB-C7415C1108D6}" srcOrd="5" destOrd="0" parTransId="{9B58F62C-3B96-46B1-90A5-F9486AA9148E}" sibTransId="{C562991F-63B4-4FDD-B454-FC5EE50601B7}"/>
    <dgm:cxn modelId="{497254A1-1C86-47A7-AB29-91D5EF28E26B}" srcId="{4F4A2CF8-4F06-48DB-9400-0093959C327C}" destId="{D2EB00E6-6D86-4215-BC2F-EF00E84D1342}" srcOrd="1" destOrd="0" parTransId="{076F3C4D-2EF9-440C-AD1C-862B27EE9920}" sibTransId="{F22DC2CD-83F2-4226-A2A0-E24D66DB9E82}"/>
    <dgm:cxn modelId="{321CF7B1-4AE8-4FFA-B2D2-1565828C2AC6}" type="presOf" srcId="{37A5682B-8A53-411E-A318-DAC6E0BCAD96}" destId="{38C4BFFC-1934-4F44-A341-D0C1146A8ADB}" srcOrd="0" destOrd="0" presId="urn:microsoft.com/office/officeart/2018/2/layout/IconVerticalSolidList"/>
    <dgm:cxn modelId="{ADC643D7-3E1B-477B-9511-54BE941C8EA7}" type="presOf" srcId="{D2EB00E6-6D86-4215-BC2F-EF00E84D1342}" destId="{65DC9DCC-1A8E-4069-BB47-C14D73678802}" srcOrd="0" destOrd="0" presId="urn:microsoft.com/office/officeart/2018/2/layout/IconVerticalSolidList"/>
    <dgm:cxn modelId="{A96D49E3-2256-4C6F-80D4-63CFC2838AA8}" srcId="{4F4A2CF8-4F06-48DB-9400-0093959C327C}" destId="{37A5682B-8A53-411E-A318-DAC6E0BCAD96}" srcOrd="3" destOrd="0" parTransId="{11882E76-1AD5-49EC-9AFA-EFD92C171DB2}" sibTransId="{F6332B65-48ED-475A-9B67-52D2E68D9C07}"/>
    <dgm:cxn modelId="{C37036FA-57BC-4D35-9959-63C25AEC626A}" srcId="{4F4A2CF8-4F06-48DB-9400-0093959C327C}" destId="{D8F3CB94-E6FF-48A9-9F9B-537D86FDFED0}" srcOrd="0" destOrd="0" parTransId="{6F895546-BFEE-4591-A1B2-2AD3B2ED6BC8}" sibTransId="{3EFD3546-FECC-486F-BF53-9EFBE8B5FFCD}"/>
    <dgm:cxn modelId="{4960DA71-A253-4780-9537-EF36D9E15DE3}" type="presParOf" srcId="{F4342181-4474-4385-A895-1EA9D0E2CB47}" destId="{BDBF2E44-E698-4955-9A7A-ABE2D8D02742}" srcOrd="0" destOrd="0" presId="urn:microsoft.com/office/officeart/2018/2/layout/IconVerticalSolidList"/>
    <dgm:cxn modelId="{FD3AA654-8C17-4231-B99F-5F229D40B5E2}" type="presParOf" srcId="{BDBF2E44-E698-4955-9A7A-ABE2D8D02742}" destId="{E2EB444E-BED7-4DEF-BC6D-5C918765AC3D}" srcOrd="0" destOrd="0" presId="urn:microsoft.com/office/officeart/2018/2/layout/IconVerticalSolidList"/>
    <dgm:cxn modelId="{EFA4CD3A-5873-4FBE-AFE0-2C96074FF563}" type="presParOf" srcId="{BDBF2E44-E698-4955-9A7A-ABE2D8D02742}" destId="{F2A51164-243E-4945-915B-9160A10A601B}" srcOrd="1" destOrd="0" presId="urn:microsoft.com/office/officeart/2018/2/layout/IconVerticalSolidList"/>
    <dgm:cxn modelId="{AD88AA15-6CF8-4C18-AFF9-BF7B22D39E82}" type="presParOf" srcId="{BDBF2E44-E698-4955-9A7A-ABE2D8D02742}" destId="{3E94F5EB-98AC-4E5C-A8BB-CB10D8E7F310}" srcOrd="2" destOrd="0" presId="urn:microsoft.com/office/officeart/2018/2/layout/IconVerticalSolidList"/>
    <dgm:cxn modelId="{3011FC56-48C7-427A-A0EE-B594EAE7A7DD}" type="presParOf" srcId="{BDBF2E44-E698-4955-9A7A-ABE2D8D02742}" destId="{2CD06DE6-95C2-43E8-8C11-BAD383795963}" srcOrd="3" destOrd="0" presId="urn:microsoft.com/office/officeart/2018/2/layout/IconVerticalSolidList"/>
    <dgm:cxn modelId="{2E530028-63F8-4743-8C62-6FE5EA1D9362}" type="presParOf" srcId="{F4342181-4474-4385-A895-1EA9D0E2CB47}" destId="{A415B8D3-EF4C-46CC-BDCE-A85BF2B68DFF}" srcOrd="1" destOrd="0" presId="urn:microsoft.com/office/officeart/2018/2/layout/IconVerticalSolidList"/>
    <dgm:cxn modelId="{C11D4A00-2A57-40FC-8543-17AA1222C125}" type="presParOf" srcId="{F4342181-4474-4385-A895-1EA9D0E2CB47}" destId="{E9F474CE-ED22-416E-ACD1-FBD6EB1C5804}" srcOrd="2" destOrd="0" presId="urn:microsoft.com/office/officeart/2018/2/layout/IconVerticalSolidList"/>
    <dgm:cxn modelId="{BD2D2039-AE95-4FED-BC5B-827E4330CDB5}" type="presParOf" srcId="{E9F474CE-ED22-416E-ACD1-FBD6EB1C5804}" destId="{4D0BDA02-BED7-414D-B045-F67EF17F70EC}" srcOrd="0" destOrd="0" presId="urn:microsoft.com/office/officeart/2018/2/layout/IconVerticalSolidList"/>
    <dgm:cxn modelId="{CB6AC473-5713-4421-B00C-44ACE0F58589}" type="presParOf" srcId="{E9F474CE-ED22-416E-ACD1-FBD6EB1C5804}" destId="{C6F30CE0-0A8B-4B28-AEE6-D042EC133C5D}" srcOrd="1" destOrd="0" presId="urn:microsoft.com/office/officeart/2018/2/layout/IconVerticalSolidList"/>
    <dgm:cxn modelId="{E80EEF73-62B4-4E94-AD19-648F970563ED}" type="presParOf" srcId="{E9F474CE-ED22-416E-ACD1-FBD6EB1C5804}" destId="{260B9154-042D-45FE-BFD4-1BF269FFED94}" srcOrd="2" destOrd="0" presId="urn:microsoft.com/office/officeart/2018/2/layout/IconVerticalSolidList"/>
    <dgm:cxn modelId="{24F5B244-F95A-4999-B23D-654368B02970}" type="presParOf" srcId="{E9F474CE-ED22-416E-ACD1-FBD6EB1C5804}" destId="{65DC9DCC-1A8E-4069-BB47-C14D73678802}" srcOrd="3" destOrd="0" presId="urn:microsoft.com/office/officeart/2018/2/layout/IconVerticalSolidList"/>
    <dgm:cxn modelId="{DE41F6F6-9BC7-4663-8BA7-1FF282B3DDEF}" type="presParOf" srcId="{F4342181-4474-4385-A895-1EA9D0E2CB47}" destId="{E0476C31-4FBD-465D-8259-DF7504E7F6D0}" srcOrd="3" destOrd="0" presId="urn:microsoft.com/office/officeart/2018/2/layout/IconVerticalSolidList"/>
    <dgm:cxn modelId="{1C95CF1E-9273-4B13-B57D-76452C6CBA61}" type="presParOf" srcId="{F4342181-4474-4385-A895-1EA9D0E2CB47}" destId="{163FB4F4-53C8-4E53-A484-D4B52118059A}" srcOrd="4" destOrd="0" presId="urn:microsoft.com/office/officeart/2018/2/layout/IconVerticalSolidList"/>
    <dgm:cxn modelId="{04FE07AF-633E-4D07-B6CC-5AB592D52790}" type="presParOf" srcId="{163FB4F4-53C8-4E53-A484-D4B52118059A}" destId="{3FE0892C-B1E6-4BA3-97CF-76ADDBCD5A8C}" srcOrd="0" destOrd="0" presId="urn:microsoft.com/office/officeart/2018/2/layout/IconVerticalSolidList"/>
    <dgm:cxn modelId="{006A687C-A492-4374-8EC0-5B16F881D017}" type="presParOf" srcId="{163FB4F4-53C8-4E53-A484-D4B52118059A}" destId="{9F3B9A30-C232-470B-9422-588C4D4143B5}" srcOrd="1" destOrd="0" presId="urn:microsoft.com/office/officeart/2018/2/layout/IconVerticalSolidList"/>
    <dgm:cxn modelId="{FA99CB22-2519-4F3C-A99F-0EE154AA5102}" type="presParOf" srcId="{163FB4F4-53C8-4E53-A484-D4B52118059A}" destId="{211CC9EE-7857-4131-82D1-C567AC857A46}" srcOrd="2" destOrd="0" presId="urn:microsoft.com/office/officeart/2018/2/layout/IconVerticalSolidList"/>
    <dgm:cxn modelId="{A2871C4D-3FF9-4696-AEEF-A78A68DD1346}" type="presParOf" srcId="{163FB4F4-53C8-4E53-A484-D4B52118059A}" destId="{10C9BA76-63CF-49AB-9DD7-FA5FF58EC1B0}" srcOrd="3" destOrd="0" presId="urn:microsoft.com/office/officeart/2018/2/layout/IconVerticalSolidList"/>
    <dgm:cxn modelId="{95FE61FA-BD14-47F4-84F9-DD1BB15FF69B}" type="presParOf" srcId="{F4342181-4474-4385-A895-1EA9D0E2CB47}" destId="{53D572C3-B954-4BD0-A1E7-099BD2D18CCE}" srcOrd="5" destOrd="0" presId="urn:microsoft.com/office/officeart/2018/2/layout/IconVerticalSolidList"/>
    <dgm:cxn modelId="{AD1370C1-BCC2-4352-AF8A-51F30DA43004}" type="presParOf" srcId="{F4342181-4474-4385-A895-1EA9D0E2CB47}" destId="{C8988DEC-C44E-4AA0-8903-313464696B39}" srcOrd="6" destOrd="0" presId="urn:microsoft.com/office/officeart/2018/2/layout/IconVerticalSolidList"/>
    <dgm:cxn modelId="{06463F3F-E5E2-4EDE-AE7F-7539F607371C}" type="presParOf" srcId="{C8988DEC-C44E-4AA0-8903-313464696B39}" destId="{AC0B1E68-9F1A-43D2-B849-DB7B837D1D33}" srcOrd="0" destOrd="0" presId="urn:microsoft.com/office/officeart/2018/2/layout/IconVerticalSolidList"/>
    <dgm:cxn modelId="{48366439-B7AB-4D6F-96C1-3E30DBFB09AE}" type="presParOf" srcId="{C8988DEC-C44E-4AA0-8903-313464696B39}" destId="{31C7DDA8-DB96-4428-B7C7-3D041A1D1335}" srcOrd="1" destOrd="0" presId="urn:microsoft.com/office/officeart/2018/2/layout/IconVerticalSolidList"/>
    <dgm:cxn modelId="{DC554E73-CC1A-4166-9E17-C1F452DDC53B}" type="presParOf" srcId="{C8988DEC-C44E-4AA0-8903-313464696B39}" destId="{D1C222FC-639C-42B9-8C68-A6481EAE1CB2}" srcOrd="2" destOrd="0" presId="urn:microsoft.com/office/officeart/2018/2/layout/IconVerticalSolidList"/>
    <dgm:cxn modelId="{778E9ED1-DF2C-41B3-976F-C341427AC036}" type="presParOf" srcId="{C8988DEC-C44E-4AA0-8903-313464696B39}" destId="{38C4BFFC-1934-4F44-A341-D0C1146A8ADB}" srcOrd="3" destOrd="0" presId="urn:microsoft.com/office/officeart/2018/2/layout/IconVerticalSolidList"/>
    <dgm:cxn modelId="{EFC81874-1076-4C33-A2D8-3E0853E33FB4}" type="presParOf" srcId="{F4342181-4474-4385-A895-1EA9D0E2CB47}" destId="{39430BD7-F157-4CB2-BE4F-DE79F935BD5C}" srcOrd="7" destOrd="0" presId="urn:microsoft.com/office/officeart/2018/2/layout/IconVerticalSolidList"/>
    <dgm:cxn modelId="{50AD89FE-BDE4-4F93-8850-7418CB499EB3}" type="presParOf" srcId="{F4342181-4474-4385-A895-1EA9D0E2CB47}" destId="{2638AFCE-83FE-4A93-8DD9-97FD61F8F380}" srcOrd="8" destOrd="0" presId="urn:microsoft.com/office/officeart/2018/2/layout/IconVerticalSolidList"/>
    <dgm:cxn modelId="{AEB2C5A3-B1C3-45C3-A6EA-022741C940AA}" type="presParOf" srcId="{2638AFCE-83FE-4A93-8DD9-97FD61F8F380}" destId="{61477306-4A28-421A-B4EB-19FE6A09E515}" srcOrd="0" destOrd="0" presId="urn:microsoft.com/office/officeart/2018/2/layout/IconVerticalSolidList"/>
    <dgm:cxn modelId="{B608C393-77F0-44E1-9AEB-67D706E5645A}" type="presParOf" srcId="{2638AFCE-83FE-4A93-8DD9-97FD61F8F380}" destId="{2D51167C-427C-4ECD-A7AD-4BEEDF7650F2}" srcOrd="1" destOrd="0" presId="urn:microsoft.com/office/officeart/2018/2/layout/IconVerticalSolidList"/>
    <dgm:cxn modelId="{535179F8-F609-4B44-AE0E-EA877AC8582C}" type="presParOf" srcId="{2638AFCE-83FE-4A93-8DD9-97FD61F8F380}" destId="{8121C405-4707-4D36-AF4B-9514A0E55C45}" srcOrd="2" destOrd="0" presId="urn:microsoft.com/office/officeart/2018/2/layout/IconVerticalSolidList"/>
    <dgm:cxn modelId="{B1965588-3C99-475F-88E4-7211BFAEB53E}" type="presParOf" srcId="{2638AFCE-83FE-4A93-8DD9-97FD61F8F380}" destId="{4B8D698C-5D6E-45F9-B581-493562FEDE13}" srcOrd="3" destOrd="0" presId="urn:microsoft.com/office/officeart/2018/2/layout/IconVerticalSolidList"/>
    <dgm:cxn modelId="{AF4CCC83-0D70-4117-A9F2-7F9819C797F2}" type="presParOf" srcId="{F4342181-4474-4385-A895-1EA9D0E2CB47}" destId="{3915C92F-A498-46BE-A12C-FF1391BCB20A}" srcOrd="9" destOrd="0" presId="urn:microsoft.com/office/officeart/2018/2/layout/IconVerticalSolidList"/>
    <dgm:cxn modelId="{5C1235AC-C9EE-476B-95D4-15390603C2C5}" type="presParOf" srcId="{F4342181-4474-4385-A895-1EA9D0E2CB47}" destId="{F38A58A6-F48B-4566-8CB0-7A081C3CC9C0}" srcOrd="10" destOrd="0" presId="urn:microsoft.com/office/officeart/2018/2/layout/IconVerticalSolidList"/>
    <dgm:cxn modelId="{F83D8A2E-508F-443E-ABC5-795FF4CD18BE}" type="presParOf" srcId="{F38A58A6-F48B-4566-8CB0-7A081C3CC9C0}" destId="{3A45F213-2350-49E9-B65A-BF8D69183107}" srcOrd="0" destOrd="0" presId="urn:microsoft.com/office/officeart/2018/2/layout/IconVerticalSolidList"/>
    <dgm:cxn modelId="{95AE40AC-B5DE-4BCF-A6C0-03847A0DEA59}" type="presParOf" srcId="{F38A58A6-F48B-4566-8CB0-7A081C3CC9C0}" destId="{E53F6792-6692-4844-BD82-F90CECD8E1D4}" srcOrd="1" destOrd="0" presId="urn:microsoft.com/office/officeart/2018/2/layout/IconVerticalSolidList"/>
    <dgm:cxn modelId="{96A0593F-9557-4105-9AB8-33E1C0E582C3}" type="presParOf" srcId="{F38A58A6-F48B-4566-8CB0-7A081C3CC9C0}" destId="{1B6A0FD7-487D-43A3-9B7C-A49F61889D50}" srcOrd="2" destOrd="0" presId="urn:microsoft.com/office/officeart/2018/2/layout/IconVerticalSolidList"/>
    <dgm:cxn modelId="{3E882680-7A0D-4288-BADD-C34D91B80D0D}" type="presParOf" srcId="{F38A58A6-F48B-4566-8CB0-7A081C3CC9C0}" destId="{8CDCFEFB-23AB-4FA9-A36E-1C6D3775170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EAB9DB7-DDF2-4F4A-93AA-9987DF03CFA5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162B11AE-B25B-4234-826C-8A67230BBD4E}">
      <dgm:prSet phldrT="[Text]" custT="1"/>
      <dgm:spPr/>
      <dgm:t>
        <a:bodyPr/>
        <a:lstStyle/>
        <a:p>
          <a:r>
            <a:rPr lang="en-IN" sz="1800" dirty="0"/>
            <a:t>Lexer → Tokens</a:t>
          </a:r>
        </a:p>
        <a:p>
          <a:r>
            <a:rPr lang="en-IN" sz="1800" dirty="0"/>
            <a:t> ↓ (</a:t>
          </a:r>
          <a:r>
            <a:rPr lang="en-IN" sz="1800" dirty="0" err="1"/>
            <a:t>lparser.c</a:t>
          </a:r>
          <a:r>
            <a:rPr lang="en-IN" sz="1800" dirty="0"/>
            <a:t>)</a:t>
          </a:r>
        </a:p>
      </dgm:t>
    </dgm:pt>
    <dgm:pt modelId="{068663E0-6397-4606-A6B3-8EFF04C88C78}" type="parTrans" cxnId="{571C07B2-E527-4035-B413-C53A887B0202}">
      <dgm:prSet/>
      <dgm:spPr/>
      <dgm:t>
        <a:bodyPr/>
        <a:lstStyle/>
        <a:p>
          <a:endParaRPr lang="en-IN"/>
        </a:p>
      </dgm:t>
    </dgm:pt>
    <dgm:pt modelId="{A8737B5D-C74F-4562-BC58-D59388519F39}" type="sibTrans" cxnId="{571C07B2-E527-4035-B413-C53A887B0202}">
      <dgm:prSet/>
      <dgm:spPr/>
      <dgm:t>
        <a:bodyPr/>
        <a:lstStyle/>
        <a:p>
          <a:endParaRPr lang="en-IN"/>
        </a:p>
      </dgm:t>
    </dgm:pt>
    <dgm:pt modelId="{A954B54C-64B2-4C44-A5AF-164AFF2531C1}">
      <dgm:prSet phldrT="[Text]" custT="1"/>
      <dgm:spPr/>
      <dgm:t>
        <a:bodyPr/>
        <a:lstStyle/>
        <a:p>
          <a:r>
            <a:rPr lang="en-IN" sz="1800" dirty="0"/>
            <a:t>Parser → AST</a:t>
          </a:r>
        </a:p>
        <a:p>
          <a:r>
            <a:rPr lang="en-IN" sz="1800" dirty="0"/>
            <a:t> ↓ (</a:t>
          </a:r>
          <a:r>
            <a:rPr lang="en-IN" sz="1800" dirty="0" err="1"/>
            <a:t>lcode.c</a:t>
          </a:r>
          <a:r>
            <a:rPr lang="en-IN" sz="1800" dirty="0"/>
            <a:t>)</a:t>
          </a:r>
        </a:p>
      </dgm:t>
    </dgm:pt>
    <dgm:pt modelId="{FD854CF1-FD88-4362-97E6-CB2FFCBADDDE}" type="parTrans" cxnId="{CB12B547-7A82-473E-AB51-1EA67265E370}">
      <dgm:prSet/>
      <dgm:spPr/>
      <dgm:t>
        <a:bodyPr/>
        <a:lstStyle/>
        <a:p>
          <a:endParaRPr lang="en-IN"/>
        </a:p>
      </dgm:t>
    </dgm:pt>
    <dgm:pt modelId="{6E17EF3A-E87E-474F-A04E-3E45CDA7D11E}" type="sibTrans" cxnId="{CB12B547-7A82-473E-AB51-1EA67265E370}">
      <dgm:prSet/>
      <dgm:spPr/>
      <dgm:t>
        <a:bodyPr/>
        <a:lstStyle/>
        <a:p>
          <a:endParaRPr lang="en-IN"/>
        </a:p>
      </dgm:t>
    </dgm:pt>
    <dgm:pt modelId="{C339192D-9B29-4B48-B60D-374690D74F89}">
      <dgm:prSet phldrT="[Text]" custT="1"/>
      <dgm:spPr/>
      <dgm:t>
        <a:bodyPr/>
        <a:lstStyle/>
        <a:p>
          <a:r>
            <a:rPr lang="en-IN" sz="1800" dirty="0"/>
            <a:t> </a:t>
          </a:r>
          <a:r>
            <a:rPr lang="en-IN" sz="1800" dirty="0" err="1"/>
            <a:t>CodeGen</a:t>
          </a:r>
          <a:r>
            <a:rPr lang="en-IN" sz="1800" dirty="0"/>
            <a:t> → Bytecode (Proto)</a:t>
          </a:r>
        </a:p>
        <a:p>
          <a:r>
            <a:rPr lang="en-IN" sz="1800" dirty="0"/>
            <a:t> ↓ (</a:t>
          </a:r>
          <a:r>
            <a:rPr lang="en-IN" sz="1800" dirty="0" err="1"/>
            <a:t>lvm.c</a:t>
          </a:r>
          <a:r>
            <a:rPr lang="en-IN" sz="1800" dirty="0"/>
            <a:t>)</a:t>
          </a:r>
        </a:p>
      </dgm:t>
    </dgm:pt>
    <dgm:pt modelId="{083E2A2C-46C8-4E52-BDF4-70A9677C97EE}" type="parTrans" cxnId="{4577D2E5-DA22-4D7D-B8B7-831886BCE5EA}">
      <dgm:prSet/>
      <dgm:spPr/>
      <dgm:t>
        <a:bodyPr/>
        <a:lstStyle/>
        <a:p>
          <a:endParaRPr lang="en-IN"/>
        </a:p>
      </dgm:t>
    </dgm:pt>
    <dgm:pt modelId="{15486085-8DBE-4227-B4CC-1CB36B7C34F3}" type="sibTrans" cxnId="{4577D2E5-DA22-4D7D-B8B7-831886BCE5EA}">
      <dgm:prSet/>
      <dgm:spPr/>
      <dgm:t>
        <a:bodyPr/>
        <a:lstStyle/>
        <a:p>
          <a:endParaRPr lang="en-IN"/>
        </a:p>
      </dgm:t>
    </dgm:pt>
    <dgm:pt modelId="{4F22C83C-A3AB-4805-91C4-880AF510D63E}">
      <dgm:prSet phldrT="[Text]"/>
      <dgm:spPr/>
      <dgm:t>
        <a:bodyPr/>
        <a:lstStyle/>
        <a:p>
          <a:r>
            <a:rPr lang="en-IN" dirty="0"/>
            <a:t> Execution in Lua VM</a:t>
          </a:r>
        </a:p>
      </dgm:t>
    </dgm:pt>
    <dgm:pt modelId="{195D9171-E023-45F0-8FF0-98616119EE8B}" type="parTrans" cxnId="{2E4BCB1C-F88D-41C2-A837-BD50C4AA21E0}">
      <dgm:prSet/>
      <dgm:spPr/>
      <dgm:t>
        <a:bodyPr/>
        <a:lstStyle/>
        <a:p>
          <a:endParaRPr lang="en-IN"/>
        </a:p>
      </dgm:t>
    </dgm:pt>
    <dgm:pt modelId="{50048654-55C4-4D77-B6D5-40C69F8BF78C}" type="sibTrans" cxnId="{2E4BCB1C-F88D-41C2-A837-BD50C4AA21E0}">
      <dgm:prSet/>
      <dgm:spPr/>
      <dgm:t>
        <a:bodyPr/>
        <a:lstStyle/>
        <a:p>
          <a:endParaRPr lang="en-IN"/>
        </a:p>
      </dgm:t>
    </dgm:pt>
    <dgm:pt modelId="{29388B40-2AE1-4E49-805A-A405728A9DA5}" type="pres">
      <dgm:prSet presAssocID="{3EAB9DB7-DDF2-4F4A-93AA-9987DF03CFA5}" presName="CompostProcess" presStyleCnt="0">
        <dgm:presLayoutVars>
          <dgm:dir/>
          <dgm:resizeHandles val="exact"/>
        </dgm:presLayoutVars>
      </dgm:prSet>
      <dgm:spPr/>
    </dgm:pt>
    <dgm:pt modelId="{3F12E496-34E7-481E-B60E-99BCF7990B28}" type="pres">
      <dgm:prSet presAssocID="{3EAB9DB7-DDF2-4F4A-93AA-9987DF03CFA5}" presName="arrow" presStyleLbl="bgShp" presStyleIdx="0" presStyleCnt="1" custScaleX="117647"/>
      <dgm:spPr>
        <a:xfrm>
          <a:off x="2" y="0"/>
          <a:ext cx="9003946" cy="4064000"/>
        </a:xfrm>
        <a:prstGeom prst="rightArrow">
          <a:avLst/>
        </a:prstGeom>
      </dgm:spPr>
    </dgm:pt>
    <dgm:pt modelId="{1DEB17DB-F692-4F48-A933-65953C9BE84D}" type="pres">
      <dgm:prSet presAssocID="{3EAB9DB7-DDF2-4F4A-93AA-9987DF03CFA5}" presName="linearProcess" presStyleCnt="0"/>
      <dgm:spPr/>
    </dgm:pt>
    <dgm:pt modelId="{A3EE80D6-2CC8-431A-B910-066F05932C52}" type="pres">
      <dgm:prSet presAssocID="{162B11AE-B25B-4234-826C-8A67230BBD4E}" presName="textNode" presStyleLbl="node1" presStyleIdx="0" presStyleCnt="4" custScaleX="34040" custScaleY="82696" custLinFactX="5513" custLinFactNeighborX="100000" custLinFactNeighborY="-4307">
        <dgm:presLayoutVars>
          <dgm:bulletEnabled val="1"/>
        </dgm:presLayoutVars>
      </dgm:prSet>
      <dgm:spPr/>
    </dgm:pt>
    <dgm:pt modelId="{A2B674FB-A0CC-4CC5-9713-73C1AE039676}" type="pres">
      <dgm:prSet presAssocID="{A8737B5D-C74F-4562-BC58-D59388519F39}" presName="sibTrans" presStyleCnt="0"/>
      <dgm:spPr/>
    </dgm:pt>
    <dgm:pt modelId="{067EEC94-CBF4-47AF-AFF4-9EB6DFA15A15}" type="pres">
      <dgm:prSet presAssocID="{A954B54C-64B2-4C44-A5AF-164AFF2531C1}" presName="textNode" presStyleLbl="node1" presStyleIdx="1" presStyleCnt="4" custScaleX="36822" custScaleY="80659" custLinFactX="4773" custLinFactNeighborX="100000" custLinFactNeighborY="-7517">
        <dgm:presLayoutVars>
          <dgm:bulletEnabled val="1"/>
        </dgm:presLayoutVars>
      </dgm:prSet>
      <dgm:spPr/>
    </dgm:pt>
    <dgm:pt modelId="{EC83A89E-52FE-441B-A2F5-D380DFF5E8B7}" type="pres">
      <dgm:prSet presAssocID="{6E17EF3A-E87E-474F-A04E-3E45CDA7D11E}" presName="sibTrans" presStyleCnt="0"/>
      <dgm:spPr/>
    </dgm:pt>
    <dgm:pt modelId="{7AF0AE08-5574-4963-BCEE-3387A11935C8}" type="pres">
      <dgm:prSet presAssocID="{C339192D-9B29-4B48-B60D-374690D74F89}" presName="textNode" presStyleLbl="node1" presStyleIdx="2" presStyleCnt="4" custScaleX="34290" custScaleY="81619" custLinFactX="5341" custLinFactNeighborX="100000" custLinFactNeighborY="-7865">
        <dgm:presLayoutVars>
          <dgm:bulletEnabled val="1"/>
        </dgm:presLayoutVars>
      </dgm:prSet>
      <dgm:spPr/>
    </dgm:pt>
    <dgm:pt modelId="{4B1A12D7-8371-4677-91A2-71D4D8606352}" type="pres">
      <dgm:prSet presAssocID="{15486085-8DBE-4227-B4CC-1CB36B7C34F3}" presName="sibTrans" presStyleCnt="0"/>
      <dgm:spPr/>
    </dgm:pt>
    <dgm:pt modelId="{6869AF13-8CDC-4022-920E-AEC2BD0EB511}" type="pres">
      <dgm:prSet presAssocID="{4F22C83C-A3AB-4805-91C4-880AF510D63E}" presName="textNode" presStyleLbl="node1" presStyleIdx="3" presStyleCnt="4" custScaleX="36829" custScaleY="77386" custLinFactX="1287" custLinFactNeighborX="100000" custLinFactNeighborY="-8182">
        <dgm:presLayoutVars>
          <dgm:bulletEnabled val="1"/>
        </dgm:presLayoutVars>
      </dgm:prSet>
      <dgm:spPr/>
    </dgm:pt>
  </dgm:ptLst>
  <dgm:cxnLst>
    <dgm:cxn modelId="{2E4BCB1C-F88D-41C2-A837-BD50C4AA21E0}" srcId="{3EAB9DB7-DDF2-4F4A-93AA-9987DF03CFA5}" destId="{4F22C83C-A3AB-4805-91C4-880AF510D63E}" srcOrd="3" destOrd="0" parTransId="{195D9171-E023-45F0-8FF0-98616119EE8B}" sibTransId="{50048654-55C4-4D77-B6D5-40C69F8BF78C}"/>
    <dgm:cxn modelId="{1960252B-F2A2-4CE0-A1AF-480F3ADF9108}" type="presOf" srcId="{162B11AE-B25B-4234-826C-8A67230BBD4E}" destId="{A3EE80D6-2CC8-431A-B910-066F05932C52}" srcOrd="0" destOrd="0" presId="urn:microsoft.com/office/officeart/2005/8/layout/hProcess9"/>
    <dgm:cxn modelId="{3494D05F-E428-4987-9887-AC34892DC93E}" type="presOf" srcId="{3EAB9DB7-DDF2-4F4A-93AA-9987DF03CFA5}" destId="{29388B40-2AE1-4E49-805A-A405728A9DA5}" srcOrd="0" destOrd="0" presId="urn:microsoft.com/office/officeart/2005/8/layout/hProcess9"/>
    <dgm:cxn modelId="{CB12B547-7A82-473E-AB51-1EA67265E370}" srcId="{3EAB9DB7-DDF2-4F4A-93AA-9987DF03CFA5}" destId="{A954B54C-64B2-4C44-A5AF-164AFF2531C1}" srcOrd="1" destOrd="0" parTransId="{FD854CF1-FD88-4362-97E6-CB2FFCBADDDE}" sibTransId="{6E17EF3A-E87E-474F-A04E-3E45CDA7D11E}"/>
    <dgm:cxn modelId="{571C07B2-E527-4035-B413-C53A887B0202}" srcId="{3EAB9DB7-DDF2-4F4A-93AA-9987DF03CFA5}" destId="{162B11AE-B25B-4234-826C-8A67230BBD4E}" srcOrd="0" destOrd="0" parTransId="{068663E0-6397-4606-A6B3-8EFF04C88C78}" sibTransId="{A8737B5D-C74F-4562-BC58-D59388519F39}"/>
    <dgm:cxn modelId="{7EC6D8D5-4599-4B6F-A11E-3C2E86AF2DC6}" type="presOf" srcId="{4F22C83C-A3AB-4805-91C4-880AF510D63E}" destId="{6869AF13-8CDC-4022-920E-AEC2BD0EB511}" srcOrd="0" destOrd="0" presId="urn:microsoft.com/office/officeart/2005/8/layout/hProcess9"/>
    <dgm:cxn modelId="{70B09DE3-3AFD-454D-AE81-207FFEBAAC81}" type="presOf" srcId="{A954B54C-64B2-4C44-A5AF-164AFF2531C1}" destId="{067EEC94-CBF4-47AF-AFF4-9EB6DFA15A15}" srcOrd="0" destOrd="0" presId="urn:microsoft.com/office/officeart/2005/8/layout/hProcess9"/>
    <dgm:cxn modelId="{4577D2E5-DA22-4D7D-B8B7-831886BCE5EA}" srcId="{3EAB9DB7-DDF2-4F4A-93AA-9987DF03CFA5}" destId="{C339192D-9B29-4B48-B60D-374690D74F89}" srcOrd="2" destOrd="0" parTransId="{083E2A2C-46C8-4E52-BDF4-70A9677C97EE}" sibTransId="{15486085-8DBE-4227-B4CC-1CB36B7C34F3}"/>
    <dgm:cxn modelId="{3ACCC0FA-5A06-4649-AA48-9BC1FDCB9948}" type="presOf" srcId="{C339192D-9B29-4B48-B60D-374690D74F89}" destId="{7AF0AE08-5574-4963-BCEE-3387A11935C8}" srcOrd="0" destOrd="0" presId="urn:microsoft.com/office/officeart/2005/8/layout/hProcess9"/>
    <dgm:cxn modelId="{8F433402-BD23-4EFF-8D01-C99D39D24374}" type="presParOf" srcId="{29388B40-2AE1-4E49-805A-A405728A9DA5}" destId="{3F12E496-34E7-481E-B60E-99BCF7990B28}" srcOrd="0" destOrd="0" presId="urn:microsoft.com/office/officeart/2005/8/layout/hProcess9"/>
    <dgm:cxn modelId="{913AD91C-D79B-4837-9135-992A7114DD94}" type="presParOf" srcId="{29388B40-2AE1-4E49-805A-A405728A9DA5}" destId="{1DEB17DB-F692-4F48-A933-65953C9BE84D}" srcOrd="1" destOrd="0" presId="urn:microsoft.com/office/officeart/2005/8/layout/hProcess9"/>
    <dgm:cxn modelId="{7BB160A1-5BDF-4E95-8AC3-9B3E139ED140}" type="presParOf" srcId="{1DEB17DB-F692-4F48-A933-65953C9BE84D}" destId="{A3EE80D6-2CC8-431A-B910-066F05932C52}" srcOrd="0" destOrd="0" presId="urn:microsoft.com/office/officeart/2005/8/layout/hProcess9"/>
    <dgm:cxn modelId="{B1EC42D0-99A7-4CA8-852B-425700FC5940}" type="presParOf" srcId="{1DEB17DB-F692-4F48-A933-65953C9BE84D}" destId="{A2B674FB-A0CC-4CC5-9713-73C1AE039676}" srcOrd="1" destOrd="0" presId="urn:microsoft.com/office/officeart/2005/8/layout/hProcess9"/>
    <dgm:cxn modelId="{56012855-5BB4-4145-AB93-E1E69ED82B41}" type="presParOf" srcId="{1DEB17DB-F692-4F48-A933-65953C9BE84D}" destId="{067EEC94-CBF4-47AF-AFF4-9EB6DFA15A15}" srcOrd="2" destOrd="0" presId="urn:microsoft.com/office/officeart/2005/8/layout/hProcess9"/>
    <dgm:cxn modelId="{9AC276FE-A6BE-4844-B617-20C40D0BD79A}" type="presParOf" srcId="{1DEB17DB-F692-4F48-A933-65953C9BE84D}" destId="{EC83A89E-52FE-441B-A2F5-D380DFF5E8B7}" srcOrd="3" destOrd="0" presId="urn:microsoft.com/office/officeart/2005/8/layout/hProcess9"/>
    <dgm:cxn modelId="{F366FDA4-DBDA-4EF8-8D2E-0860E2547A99}" type="presParOf" srcId="{1DEB17DB-F692-4F48-A933-65953C9BE84D}" destId="{7AF0AE08-5574-4963-BCEE-3387A11935C8}" srcOrd="4" destOrd="0" presId="urn:microsoft.com/office/officeart/2005/8/layout/hProcess9"/>
    <dgm:cxn modelId="{679A11EB-E40A-4F0E-9690-060267C2FF3A}" type="presParOf" srcId="{1DEB17DB-F692-4F48-A933-65953C9BE84D}" destId="{4B1A12D7-8371-4677-91A2-71D4D8606352}" srcOrd="5" destOrd="0" presId="urn:microsoft.com/office/officeart/2005/8/layout/hProcess9"/>
    <dgm:cxn modelId="{D71E731B-C61D-406D-AF58-936BFFD74402}" type="presParOf" srcId="{1DEB17DB-F692-4F48-A933-65953C9BE84D}" destId="{6869AF13-8CDC-4022-920E-AEC2BD0EB51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AAEB064-54EE-4576-9546-41D5B27F8E7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2E5E945-40F9-40A3-B173-BDC6E5CFD3D2}">
      <dgm:prSet/>
      <dgm:spPr/>
      <dgm:t>
        <a:bodyPr/>
        <a:lstStyle/>
        <a:p>
          <a:r>
            <a:rPr lang="en-US" b="1" i="0" baseline="0"/>
            <a:t>Dynamic evaluation</a:t>
          </a:r>
          <a:r>
            <a:rPr lang="en-US" b="0" i="0" baseline="0"/>
            <a:t>: load() code at runtime</a:t>
          </a:r>
          <a:endParaRPr lang="en-US"/>
        </a:p>
      </dgm:t>
    </dgm:pt>
    <dgm:pt modelId="{2D5CD339-241E-46BD-A838-9AFE7CD4C28F}" type="parTrans" cxnId="{E13B91C7-F21E-4F4C-9361-4D1ABDBD32D8}">
      <dgm:prSet/>
      <dgm:spPr/>
      <dgm:t>
        <a:bodyPr/>
        <a:lstStyle/>
        <a:p>
          <a:endParaRPr lang="en-US"/>
        </a:p>
      </dgm:t>
    </dgm:pt>
    <dgm:pt modelId="{9BD3BBFE-D842-49F2-8C78-61EA12A06480}" type="sibTrans" cxnId="{E13B91C7-F21E-4F4C-9361-4D1ABDBD32D8}">
      <dgm:prSet/>
      <dgm:spPr/>
      <dgm:t>
        <a:bodyPr/>
        <a:lstStyle/>
        <a:p>
          <a:endParaRPr lang="en-US"/>
        </a:p>
      </dgm:t>
    </dgm:pt>
    <dgm:pt modelId="{1C73991C-0AE1-4AF5-99AE-F3FA9530778C}">
      <dgm:prSet/>
      <dgm:spPr/>
      <dgm:t>
        <a:bodyPr/>
        <a:lstStyle/>
        <a:p>
          <a:r>
            <a:rPr lang="en-US" b="1" i="0" baseline="0"/>
            <a:t>Code sandboxing</a:t>
          </a:r>
          <a:r>
            <a:rPr lang="en-US" b="0" i="0" baseline="0"/>
            <a:t>: run chunks in restricted environments</a:t>
          </a:r>
          <a:endParaRPr lang="en-US"/>
        </a:p>
      </dgm:t>
    </dgm:pt>
    <dgm:pt modelId="{831A63FD-B093-4CD5-8A91-D73D2B158CBE}" type="parTrans" cxnId="{847C73AE-9CBB-4890-9247-CA142E3B1A5B}">
      <dgm:prSet/>
      <dgm:spPr/>
      <dgm:t>
        <a:bodyPr/>
        <a:lstStyle/>
        <a:p>
          <a:endParaRPr lang="en-US"/>
        </a:p>
      </dgm:t>
    </dgm:pt>
    <dgm:pt modelId="{DA6B17C5-1832-484B-BD93-AA65EDDD334F}" type="sibTrans" cxnId="{847C73AE-9CBB-4890-9247-CA142E3B1A5B}">
      <dgm:prSet/>
      <dgm:spPr/>
      <dgm:t>
        <a:bodyPr/>
        <a:lstStyle/>
        <a:p>
          <a:endParaRPr lang="en-US"/>
        </a:p>
      </dgm:t>
    </dgm:pt>
    <dgm:pt modelId="{79660BD2-CDAA-49CE-BD83-E443BDC99C08}">
      <dgm:prSet/>
      <dgm:spPr/>
      <dgm:t>
        <a:bodyPr/>
        <a:lstStyle/>
        <a:p>
          <a:r>
            <a:rPr lang="en-US" b="1" i="0" baseline="0"/>
            <a:t>Plugin systems</a:t>
          </a:r>
          <a:r>
            <a:rPr lang="en-US" b="0" i="0" baseline="0"/>
            <a:t>: load custom logic from files or DB</a:t>
          </a:r>
          <a:endParaRPr lang="en-US"/>
        </a:p>
      </dgm:t>
    </dgm:pt>
    <dgm:pt modelId="{7938C363-4C7D-48B6-A8EC-EB2941109BEC}" type="parTrans" cxnId="{AA097DA0-BFC9-4C7E-8D34-118754071664}">
      <dgm:prSet/>
      <dgm:spPr/>
      <dgm:t>
        <a:bodyPr/>
        <a:lstStyle/>
        <a:p>
          <a:endParaRPr lang="en-US"/>
        </a:p>
      </dgm:t>
    </dgm:pt>
    <dgm:pt modelId="{F9A355CF-FE45-49D9-B2B3-529ADB9A1EAB}" type="sibTrans" cxnId="{AA097DA0-BFC9-4C7E-8D34-118754071664}">
      <dgm:prSet/>
      <dgm:spPr/>
      <dgm:t>
        <a:bodyPr/>
        <a:lstStyle/>
        <a:p>
          <a:endParaRPr lang="en-US"/>
        </a:p>
      </dgm:t>
    </dgm:pt>
    <dgm:pt modelId="{B121AA82-F216-4613-B83D-9F37FE9C1C4A}">
      <dgm:prSet/>
      <dgm:spPr/>
      <dgm:t>
        <a:bodyPr/>
        <a:lstStyle/>
        <a:p>
          <a:r>
            <a:rPr lang="en-US" b="1" i="0" baseline="0"/>
            <a:t>Optimization</a:t>
          </a:r>
          <a:r>
            <a:rPr lang="en-US" b="0" i="0" baseline="0"/>
            <a:t>: use luac to speed up load time</a:t>
          </a:r>
          <a:endParaRPr lang="en-US"/>
        </a:p>
      </dgm:t>
    </dgm:pt>
    <dgm:pt modelId="{5752CC2E-1A15-4D49-912F-7EF998E204CD}" type="parTrans" cxnId="{8718F40C-C97B-4B1B-B4B1-01B4012587B2}">
      <dgm:prSet/>
      <dgm:spPr/>
      <dgm:t>
        <a:bodyPr/>
        <a:lstStyle/>
        <a:p>
          <a:endParaRPr lang="en-US"/>
        </a:p>
      </dgm:t>
    </dgm:pt>
    <dgm:pt modelId="{3F217DFD-0386-4624-A4F8-53FDF7780A0C}" type="sibTrans" cxnId="{8718F40C-C97B-4B1B-B4B1-01B4012587B2}">
      <dgm:prSet/>
      <dgm:spPr/>
      <dgm:t>
        <a:bodyPr/>
        <a:lstStyle/>
        <a:p>
          <a:endParaRPr lang="en-US"/>
        </a:p>
      </dgm:t>
    </dgm:pt>
    <dgm:pt modelId="{4AF87E38-859B-46D1-B619-5A4C33A36643}" type="pres">
      <dgm:prSet presAssocID="{3AAEB064-54EE-4576-9546-41D5B27F8E77}" presName="root" presStyleCnt="0">
        <dgm:presLayoutVars>
          <dgm:dir/>
          <dgm:resizeHandles val="exact"/>
        </dgm:presLayoutVars>
      </dgm:prSet>
      <dgm:spPr/>
    </dgm:pt>
    <dgm:pt modelId="{085D024C-BE18-4505-B886-CF5C5B384996}" type="pres">
      <dgm:prSet presAssocID="{82E5E945-40F9-40A3-B173-BDC6E5CFD3D2}" presName="compNode" presStyleCnt="0"/>
      <dgm:spPr/>
    </dgm:pt>
    <dgm:pt modelId="{AECDC399-ED93-4069-ADA2-1795AD73C84F}" type="pres">
      <dgm:prSet presAssocID="{82E5E945-40F9-40A3-B173-BDC6E5CFD3D2}" presName="bgRect" presStyleLbl="bgShp" presStyleIdx="0" presStyleCnt="4"/>
      <dgm:spPr/>
    </dgm:pt>
    <dgm:pt modelId="{778BA20E-A90A-4274-B3FC-40F0BB4597CD}" type="pres">
      <dgm:prSet presAssocID="{82E5E945-40F9-40A3-B173-BDC6E5CFD3D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01517B1-A2C6-4C58-ADA9-195474208D82}" type="pres">
      <dgm:prSet presAssocID="{82E5E945-40F9-40A3-B173-BDC6E5CFD3D2}" presName="spaceRect" presStyleCnt="0"/>
      <dgm:spPr/>
    </dgm:pt>
    <dgm:pt modelId="{CB1A60CB-0AC4-46AD-A7EE-40BE1D20A68A}" type="pres">
      <dgm:prSet presAssocID="{82E5E945-40F9-40A3-B173-BDC6E5CFD3D2}" presName="parTx" presStyleLbl="revTx" presStyleIdx="0" presStyleCnt="4">
        <dgm:presLayoutVars>
          <dgm:chMax val="0"/>
          <dgm:chPref val="0"/>
        </dgm:presLayoutVars>
      </dgm:prSet>
      <dgm:spPr/>
    </dgm:pt>
    <dgm:pt modelId="{470EDEFE-5F14-4D4B-9219-62321FD7C698}" type="pres">
      <dgm:prSet presAssocID="{9BD3BBFE-D842-49F2-8C78-61EA12A06480}" presName="sibTrans" presStyleCnt="0"/>
      <dgm:spPr/>
    </dgm:pt>
    <dgm:pt modelId="{1DBBAB45-58C3-49EF-8E5C-CA95C751BE26}" type="pres">
      <dgm:prSet presAssocID="{1C73991C-0AE1-4AF5-99AE-F3FA9530778C}" presName="compNode" presStyleCnt="0"/>
      <dgm:spPr/>
    </dgm:pt>
    <dgm:pt modelId="{E500CE00-C8EF-43C8-A6D7-D162487EEBEE}" type="pres">
      <dgm:prSet presAssocID="{1C73991C-0AE1-4AF5-99AE-F3FA9530778C}" presName="bgRect" presStyleLbl="bgShp" presStyleIdx="1" presStyleCnt="4"/>
      <dgm:spPr/>
    </dgm:pt>
    <dgm:pt modelId="{758E44D0-5F54-4AC8-B190-77E1B48DF26E}" type="pres">
      <dgm:prSet presAssocID="{1C73991C-0AE1-4AF5-99AE-F3FA9530778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E75F48E2-0CF3-45A6-A4F0-1032BC443492}" type="pres">
      <dgm:prSet presAssocID="{1C73991C-0AE1-4AF5-99AE-F3FA9530778C}" presName="spaceRect" presStyleCnt="0"/>
      <dgm:spPr/>
    </dgm:pt>
    <dgm:pt modelId="{4EFBDC8B-20DA-40F0-B83A-4DDE8D333F35}" type="pres">
      <dgm:prSet presAssocID="{1C73991C-0AE1-4AF5-99AE-F3FA9530778C}" presName="parTx" presStyleLbl="revTx" presStyleIdx="1" presStyleCnt="4">
        <dgm:presLayoutVars>
          <dgm:chMax val="0"/>
          <dgm:chPref val="0"/>
        </dgm:presLayoutVars>
      </dgm:prSet>
      <dgm:spPr/>
    </dgm:pt>
    <dgm:pt modelId="{9F519E65-441B-4857-BACB-C0616CE79FF8}" type="pres">
      <dgm:prSet presAssocID="{DA6B17C5-1832-484B-BD93-AA65EDDD334F}" presName="sibTrans" presStyleCnt="0"/>
      <dgm:spPr/>
    </dgm:pt>
    <dgm:pt modelId="{6FD1C9C3-9654-4E3E-8E30-30FC0924FA95}" type="pres">
      <dgm:prSet presAssocID="{79660BD2-CDAA-49CE-BD83-E443BDC99C08}" presName="compNode" presStyleCnt="0"/>
      <dgm:spPr/>
    </dgm:pt>
    <dgm:pt modelId="{E230406D-BBC9-4DE3-A7C5-0038E7E6FC1B}" type="pres">
      <dgm:prSet presAssocID="{79660BD2-CDAA-49CE-BD83-E443BDC99C08}" presName="bgRect" presStyleLbl="bgShp" presStyleIdx="2" presStyleCnt="4"/>
      <dgm:spPr/>
    </dgm:pt>
    <dgm:pt modelId="{7E2E4858-1515-4AC9-96E6-D01F63E3C27A}" type="pres">
      <dgm:prSet presAssocID="{79660BD2-CDAA-49CE-BD83-E443BDC99C0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A3A1A82F-0DC6-4A2B-89AD-7A814D7CF98B}" type="pres">
      <dgm:prSet presAssocID="{79660BD2-CDAA-49CE-BD83-E443BDC99C08}" presName="spaceRect" presStyleCnt="0"/>
      <dgm:spPr/>
    </dgm:pt>
    <dgm:pt modelId="{29852715-0251-4482-93EC-3E273D526AD2}" type="pres">
      <dgm:prSet presAssocID="{79660BD2-CDAA-49CE-BD83-E443BDC99C08}" presName="parTx" presStyleLbl="revTx" presStyleIdx="2" presStyleCnt="4">
        <dgm:presLayoutVars>
          <dgm:chMax val="0"/>
          <dgm:chPref val="0"/>
        </dgm:presLayoutVars>
      </dgm:prSet>
      <dgm:spPr/>
    </dgm:pt>
    <dgm:pt modelId="{6AC0DC74-0891-4245-94FB-C383534AFD5B}" type="pres">
      <dgm:prSet presAssocID="{F9A355CF-FE45-49D9-B2B3-529ADB9A1EAB}" presName="sibTrans" presStyleCnt="0"/>
      <dgm:spPr/>
    </dgm:pt>
    <dgm:pt modelId="{B30EA22B-7450-42D8-BC36-E181FB6849F8}" type="pres">
      <dgm:prSet presAssocID="{B121AA82-F216-4613-B83D-9F37FE9C1C4A}" presName="compNode" presStyleCnt="0"/>
      <dgm:spPr/>
    </dgm:pt>
    <dgm:pt modelId="{C5527335-068A-4CFA-BB13-E681BD422E21}" type="pres">
      <dgm:prSet presAssocID="{B121AA82-F216-4613-B83D-9F37FE9C1C4A}" presName="bgRect" presStyleLbl="bgShp" presStyleIdx="3" presStyleCnt="4"/>
      <dgm:spPr/>
    </dgm:pt>
    <dgm:pt modelId="{453DEA3B-28EA-4E2C-8F60-7B0752AADDEE}" type="pres">
      <dgm:prSet presAssocID="{B121AA82-F216-4613-B83D-9F37FE9C1C4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D5A55EC-D6A9-4902-9536-8A372509CC02}" type="pres">
      <dgm:prSet presAssocID="{B121AA82-F216-4613-B83D-9F37FE9C1C4A}" presName="spaceRect" presStyleCnt="0"/>
      <dgm:spPr/>
    </dgm:pt>
    <dgm:pt modelId="{5620FCFD-07DB-4607-BA5C-6317FE88EDB2}" type="pres">
      <dgm:prSet presAssocID="{B121AA82-F216-4613-B83D-9F37FE9C1C4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718F40C-C97B-4B1B-B4B1-01B4012587B2}" srcId="{3AAEB064-54EE-4576-9546-41D5B27F8E77}" destId="{B121AA82-F216-4613-B83D-9F37FE9C1C4A}" srcOrd="3" destOrd="0" parTransId="{5752CC2E-1A15-4D49-912F-7EF998E204CD}" sibTransId="{3F217DFD-0386-4624-A4F8-53FDF7780A0C}"/>
    <dgm:cxn modelId="{7495D440-B416-446B-9695-057587BFF86F}" type="presOf" srcId="{79660BD2-CDAA-49CE-BD83-E443BDC99C08}" destId="{29852715-0251-4482-93EC-3E273D526AD2}" srcOrd="0" destOrd="0" presId="urn:microsoft.com/office/officeart/2018/2/layout/IconVerticalSolidList"/>
    <dgm:cxn modelId="{5DB13A6A-04E7-4F2A-BAD5-3BAE87CB3D88}" type="presOf" srcId="{82E5E945-40F9-40A3-B173-BDC6E5CFD3D2}" destId="{CB1A60CB-0AC4-46AD-A7EE-40BE1D20A68A}" srcOrd="0" destOrd="0" presId="urn:microsoft.com/office/officeart/2018/2/layout/IconVerticalSolidList"/>
    <dgm:cxn modelId="{579AE54B-06B1-4E44-90E9-F60D8C70B2B0}" type="presOf" srcId="{B121AA82-F216-4613-B83D-9F37FE9C1C4A}" destId="{5620FCFD-07DB-4607-BA5C-6317FE88EDB2}" srcOrd="0" destOrd="0" presId="urn:microsoft.com/office/officeart/2018/2/layout/IconVerticalSolidList"/>
    <dgm:cxn modelId="{23C3DE7E-9933-4879-B54C-D4304895B4D8}" type="presOf" srcId="{3AAEB064-54EE-4576-9546-41D5B27F8E77}" destId="{4AF87E38-859B-46D1-B619-5A4C33A36643}" srcOrd="0" destOrd="0" presId="urn:microsoft.com/office/officeart/2018/2/layout/IconVerticalSolidList"/>
    <dgm:cxn modelId="{AA097DA0-BFC9-4C7E-8D34-118754071664}" srcId="{3AAEB064-54EE-4576-9546-41D5B27F8E77}" destId="{79660BD2-CDAA-49CE-BD83-E443BDC99C08}" srcOrd="2" destOrd="0" parTransId="{7938C363-4C7D-48B6-A8EC-EB2941109BEC}" sibTransId="{F9A355CF-FE45-49D9-B2B3-529ADB9A1EAB}"/>
    <dgm:cxn modelId="{847C73AE-9CBB-4890-9247-CA142E3B1A5B}" srcId="{3AAEB064-54EE-4576-9546-41D5B27F8E77}" destId="{1C73991C-0AE1-4AF5-99AE-F3FA9530778C}" srcOrd="1" destOrd="0" parTransId="{831A63FD-B093-4CD5-8A91-D73D2B158CBE}" sibTransId="{DA6B17C5-1832-484B-BD93-AA65EDDD334F}"/>
    <dgm:cxn modelId="{E13B91C7-F21E-4F4C-9361-4D1ABDBD32D8}" srcId="{3AAEB064-54EE-4576-9546-41D5B27F8E77}" destId="{82E5E945-40F9-40A3-B173-BDC6E5CFD3D2}" srcOrd="0" destOrd="0" parTransId="{2D5CD339-241E-46BD-A838-9AFE7CD4C28F}" sibTransId="{9BD3BBFE-D842-49F2-8C78-61EA12A06480}"/>
    <dgm:cxn modelId="{0CB798E8-E05D-487A-A8C0-EDCE4AC30830}" type="presOf" srcId="{1C73991C-0AE1-4AF5-99AE-F3FA9530778C}" destId="{4EFBDC8B-20DA-40F0-B83A-4DDE8D333F35}" srcOrd="0" destOrd="0" presId="urn:microsoft.com/office/officeart/2018/2/layout/IconVerticalSolidList"/>
    <dgm:cxn modelId="{1C1B4F6E-0816-4613-8329-91B6A8D34ACC}" type="presParOf" srcId="{4AF87E38-859B-46D1-B619-5A4C33A36643}" destId="{085D024C-BE18-4505-B886-CF5C5B384996}" srcOrd="0" destOrd="0" presId="urn:microsoft.com/office/officeart/2018/2/layout/IconVerticalSolidList"/>
    <dgm:cxn modelId="{AC4AB576-FBB8-41A6-8BC6-3793CB78D970}" type="presParOf" srcId="{085D024C-BE18-4505-B886-CF5C5B384996}" destId="{AECDC399-ED93-4069-ADA2-1795AD73C84F}" srcOrd="0" destOrd="0" presId="urn:microsoft.com/office/officeart/2018/2/layout/IconVerticalSolidList"/>
    <dgm:cxn modelId="{9C9F4A54-744C-49DB-9D22-415654C1A1EE}" type="presParOf" srcId="{085D024C-BE18-4505-B886-CF5C5B384996}" destId="{778BA20E-A90A-4274-B3FC-40F0BB4597CD}" srcOrd="1" destOrd="0" presId="urn:microsoft.com/office/officeart/2018/2/layout/IconVerticalSolidList"/>
    <dgm:cxn modelId="{66630946-6B2A-4548-A9E5-7AF0EB41A0A1}" type="presParOf" srcId="{085D024C-BE18-4505-B886-CF5C5B384996}" destId="{401517B1-A2C6-4C58-ADA9-195474208D82}" srcOrd="2" destOrd="0" presId="urn:microsoft.com/office/officeart/2018/2/layout/IconVerticalSolidList"/>
    <dgm:cxn modelId="{2CBFF30A-2F8A-403C-BA7A-B87B265FC014}" type="presParOf" srcId="{085D024C-BE18-4505-B886-CF5C5B384996}" destId="{CB1A60CB-0AC4-46AD-A7EE-40BE1D20A68A}" srcOrd="3" destOrd="0" presId="urn:microsoft.com/office/officeart/2018/2/layout/IconVerticalSolidList"/>
    <dgm:cxn modelId="{4344A985-32E0-4DC4-8080-F861DB91F2F5}" type="presParOf" srcId="{4AF87E38-859B-46D1-B619-5A4C33A36643}" destId="{470EDEFE-5F14-4D4B-9219-62321FD7C698}" srcOrd="1" destOrd="0" presId="urn:microsoft.com/office/officeart/2018/2/layout/IconVerticalSolidList"/>
    <dgm:cxn modelId="{A416D3C6-3306-466F-857F-B0240ACC7B0B}" type="presParOf" srcId="{4AF87E38-859B-46D1-B619-5A4C33A36643}" destId="{1DBBAB45-58C3-49EF-8E5C-CA95C751BE26}" srcOrd="2" destOrd="0" presId="urn:microsoft.com/office/officeart/2018/2/layout/IconVerticalSolidList"/>
    <dgm:cxn modelId="{A4731A9D-B8C9-486B-8F57-DCA9B94955E5}" type="presParOf" srcId="{1DBBAB45-58C3-49EF-8E5C-CA95C751BE26}" destId="{E500CE00-C8EF-43C8-A6D7-D162487EEBEE}" srcOrd="0" destOrd="0" presId="urn:microsoft.com/office/officeart/2018/2/layout/IconVerticalSolidList"/>
    <dgm:cxn modelId="{B69AC4F5-F0FA-4E65-B2D4-EA93FA2B5BB1}" type="presParOf" srcId="{1DBBAB45-58C3-49EF-8E5C-CA95C751BE26}" destId="{758E44D0-5F54-4AC8-B190-77E1B48DF26E}" srcOrd="1" destOrd="0" presId="urn:microsoft.com/office/officeart/2018/2/layout/IconVerticalSolidList"/>
    <dgm:cxn modelId="{6979D7CA-B033-482E-B31E-A51E408BBA50}" type="presParOf" srcId="{1DBBAB45-58C3-49EF-8E5C-CA95C751BE26}" destId="{E75F48E2-0CF3-45A6-A4F0-1032BC443492}" srcOrd="2" destOrd="0" presId="urn:microsoft.com/office/officeart/2018/2/layout/IconVerticalSolidList"/>
    <dgm:cxn modelId="{BE1653B6-611B-43D3-8F7C-0765B602A331}" type="presParOf" srcId="{1DBBAB45-58C3-49EF-8E5C-CA95C751BE26}" destId="{4EFBDC8B-20DA-40F0-B83A-4DDE8D333F35}" srcOrd="3" destOrd="0" presId="urn:microsoft.com/office/officeart/2018/2/layout/IconVerticalSolidList"/>
    <dgm:cxn modelId="{A7477A0B-EA94-4D96-9B77-6E1AD2CD306C}" type="presParOf" srcId="{4AF87E38-859B-46D1-B619-5A4C33A36643}" destId="{9F519E65-441B-4857-BACB-C0616CE79FF8}" srcOrd="3" destOrd="0" presId="urn:microsoft.com/office/officeart/2018/2/layout/IconVerticalSolidList"/>
    <dgm:cxn modelId="{6F831559-426C-448A-B258-BA3D0219588A}" type="presParOf" srcId="{4AF87E38-859B-46D1-B619-5A4C33A36643}" destId="{6FD1C9C3-9654-4E3E-8E30-30FC0924FA95}" srcOrd="4" destOrd="0" presId="urn:microsoft.com/office/officeart/2018/2/layout/IconVerticalSolidList"/>
    <dgm:cxn modelId="{4C79790C-7219-4ACD-879E-2D2803637B59}" type="presParOf" srcId="{6FD1C9C3-9654-4E3E-8E30-30FC0924FA95}" destId="{E230406D-BBC9-4DE3-A7C5-0038E7E6FC1B}" srcOrd="0" destOrd="0" presId="urn:microsoft.com/office/officeart/2018/2/layout/IconVerticalSolidList"/>
    <dgm:cxn modelId="{DB1E36A9-468E-4D07-AB7B-14DE28EF0572}" type="presParOf" srcId="{6FD1C9C3-9654-4E3E-8E30-30FC0924FA95}" destId="{7E2E4858-1515-4AC9-96E6-D01F63E3C27A}" srcOrd="1" destOrd="0" presId="urn:microsoft.com/office/officeart/2018/2/layout/IconVerticalSolidList"/>
    <dgm:cxn modelId="{EF9F44F0-4BAB-4507-A191-0038AFA1E862}" type="presParOf" srcId="{6FD1C9C3-9654-4E3E-8E30-30FC0924FA95}" destId="{A3A1A82F-0DC6-4A2B-89AD-7A814D7CF98B}" srcOrd="2" destOrd="0" presId="urn:microsoft.com/office/officeart/2018/2/layout/IconVerticalSolidList"/>
    <dgm:cxn modelId="{2B055863-1182-4CE4-91BB-EFAB1510964C}" type="presParOf" srcId="{6FD1C9C3-9654-4E3E-8E30-30FC0924FA95}" destId="{29852715-0251-4482-93EC-3E273D526AD2}" srcOrd="3" destOrd="0" presId="urn:microsoft.com/office/officeart/2018/2/layout/IconVerticalSolidList"/>
    <dgm:cxn modelId="{48D664A4-46B3-45DD-9D9E-9A3B411E5786}" type="presParOf" srcId="{4AF87E38-859B-46D1-B619-5A4C33A36643}" destId="{6AC0DC74-0891-4245-94FB-C383534AFD5B}" srcOrd="5" destOrd="0" presId="urn:microsoft.com/office/officeart/2018/2/layout/IconVerticalSolidList"/>
    <dgm:cxn modelId="{7C1BC92B-8A07-4B37-B51C-34B36F60FD0F}" type="presParOf" srcId="{4AF87E38-859B-46D1-B619-5A4C33A36643}" destId="{B30EA22B-7450-42D8-BC36-E181FB6849F8}" srcOrd="6" destOrd="0" presId="urn:microsoft.com/office/officeart/2018/2/layout/IconVerticalSolidList"/>
    <dgm:cxn modelId="{D9A3E678-F6C9-4B30-8884-2454D979E6EB}" type="presParOf" srcId="{B30EA22B-7450-42D8-BC36-E181FB6849F8}" destId="{C5527335-068A-4CFA-BB13-E681BD422E21}" srcOrd="0" destOrd="0" presId="urn:microsoft.com/office/officeart/2018/2/layout/IconVerticalSolidList"/>
    <dgm:cxn modelId="{5A319B33-C8D3-46F9-8211-228420CB527B}" type="presParOf" srcId="{B30EA22B-7450-42D8-BC36-E181FB6849F8}" destId="{453DEA3B-28EA-4E2C-8F60-7B0752AADDEE}" srcOrd="1" destOrd="0" presId="urn:microsoft.com/office/officeart/2018/2/layout/IconVerticalSolidList"/>
    <dgm:cxn modelId="{1D02B916-E451-4CCD-AEFE-AE67BD51D30F}" type="presParOf" srcId="{B30EA22B-7450-42D8-BC36-E181FB6849F8}" destId="{7D5A55EC-D6A9-4902-9536-8A372509CC02}" srcOrd="2" destOrd="0" presId="urn:microsoft.com/office/officeart/2018/2/layout/IconVerticalSolidList"/>
    <dgm:cxn modelId="{451486DF-6936-4CDE-A3FD-AF6941991062}" type="presParOf" srcId="{B30EA22B-7450-42D8-BC36-E181FB6849F8}" destId="{5620FCFD-07DB-4607-BA5C-6317FE88ED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9BB7E50-13D7-45E4-800D-93BFD1AFA60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C485869-645B-428A-87E2-84200A63454F}">
      <dgm:prSet/>
      <dgm:spPr/>
      <dgm:t>
        <a:bodyPr/>
        <a:lstStyle/>
        <a:p>
          <a:r>
            <a:rPr lang="es-ES"/>
            <a:t>x = 10        -- global</a:t>
          </a:r>
          <a:endParaRPr lang="en-US"/>
        </a:p>
      </dgm:t>
    </dgm:pt>
    <dgm:pt modelId="{287A176C-EAE7-4409-94F6-241F8E16F918}" type="parTrans" cxnId="{B8A97CFB-4B69-4773-8941-9AB259A59740}">
      <dgm:prSet/>
      <dgm:spPr/>
      <dgm:t>
        <a:bodyPr/>
        <a:lstStyle/>
        <a:p>
          <a:endParaRPr lang="en-US"/>
        </a:p>
      </dgm:t>
    </dgm:pt>
    <dgm:pt modelId="{D91B430E-487C-44D9-B1E0-62FA6750B641}" type="sibTrans" cxnId="{B8A97CFB-4B69-4773-8941-9AB259A59740}">
      <dgm:prSet/>
      <dgm:spPr/>
      <dgm:t>
        <a:bodyPr/>
        <a:lstStyle/>
        <a:p>
          <a:endParaRPr lang="en-US"/>
        </a:p>
      </dgm:t>
    </dgm:pt>
    <dgm:pt modelId="{BB0DA3A3-F421-484D-BFCA-00B79E4A8FA3}">
      <dgm:prSet/>
      <dgm:spPr/>
      <dgm:t>
        <a:bodyPr/>
        <a:lstStyle/>
        <a:p>
          <a:r>
            <a:rPr lang="es-ES"/>
            <a:t>local y = 5   -- local</a:t>
          </a:r>
          <a:endParaRPr lang="en-US"/>
        </a:p>
      </dgm:t>
    </dgm:pt>
    <dgm:pt modelId="{4F680064-CE6C-47F2-8926-E06F788C8688}" type="parTrans" cxnId="{CC07332E-9C73-4598-BFED-3735016DD82C}">
      <dgm:prSet/>
      <dgm:spPr/>
      <dgm:t>
        <a:bodyPr/>
        <a:lstStyle/>
        <a:p>
          <a:endParaRPr lang="en-US"/>
        </a:p>
      </dgm:t>
    </dgm:pt>
    <dgm:pt modelId="{30273782-E59A-442C-B5E6-8C829F01F86E}" type="sibTrans" cxnId="{CC07332E-9C73-4598-BFED-3735016DD82C}">
      <dgm:prSet/>
      <dgm:spPr/>
      <dgm:t>
        <a:bodyPr/>
        <a:lstStyle/>
        <a:p>
          <a:endParaRPr lang="en-US"/>
        </a:p>
      </dgm:t>
    </dgm:pt>
    <dgm:pt modelId="{5D3AEE1A-E266-4D99-8B39-C28344755A22}">
      <dgm:prSet/>
      <dgm:spPr/>
      <dgm:t>
        <a:bodyPr/>
        <a:lstStyle/>
        <a:p>
          <a:r>
            <a:rPr lang="es-ES"/>
            <a:t>print(x, y)</a:t>
          </a:r>
          <a:endParaRPr lang="en-US"/>
        </a:p>
      </dgm:t>
    </dgm:pt>
    <dgm:pt modelId="{F1ACC8D6-D52F-49F6-9D35-DB346A76ECC5}" type="parTrans" cxnId="{88537CE8-5EB3-444E-94BB-A02A2F7989CD}">
      <dgm:prSet/>
      <dgm:spPr/>
      <dgm:t>
        <a:bodyPr/>
        <a:lstStyle/>
        <a:p>
          <a:endParaRPr lang="en-US"/>
        </a:p>
      </dgm:t>
    </dgm:pt>
    <dgm:pt modelId="{2338B1CB-7001-4CC7-A639-CA51CCB6E2C7}" type="sibTrans" cxnId="{88537CE8-5EB3-444E-94BB-A02A2F7989CD}">
      <dgm:prSet/>
      <dgm:spPr/>
      <dgm:t>
        <a:bodyPr/>
        <a:lstStyle/>
        <a:p>
          <a:endParaRPr lang="en-US"/>
        </a:p>
      </dgm:t>
    </dgm:pt>
    <dgm:pt modelId="{4A5A8C39-8CB4-4DC2-8A0E-D5551540865C}" type="pres">
      <dgm:prSet presAssocID="{69BB7E50-13D7-45E4-800D-93BFD1AFA60A}" presName="root" presStyleCnt="0">
        <dgm:presLayoutVars>
          <dgm:dir/>
          <dgm:resizeHandles val="exact"/>
        </dgm:presLayoutVars>
      </dgm:prSet>
      <dgm:spPr/>
    </dgm:pt>
    <dgm:pt modelId="{99D5DDC2-FFF6-419E-8D64-CB286C59DEF7}" type="pres">
      <dgm:prSet presAssocID="{6C485869-645B-428A-87E2-84200A63454F}" presName="compNode" presStyleCnt="0"/>
      <dgm:spPr/>
    </dgm:pt>
    <dgm:pt modelId="{D2031F20-04F5-4737-9FD0-1B8B4D28945E}" type="pres">
      <dgm:prSet presAssocID="{6C485869-645B-428A-87E2-84200A63454F}" presName="bgRect" presStyleLbl="bgShp" presStyleIdx="0" presStyleCnt="3"/>
      <dgm:spPr/>
    </dgm:pt>
    <dgm:pt modelId="{55C82790-0EC6-4713-A9D4-8018FC56E90F}" type="pres">
      <dgm:prSet presAssocID="{6C485869-645B-428A-87E2-84200A63454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3C8D14E2-764B-4193-B6A7-FC14990894EB}" type="pres">
      <dgm:prSet presAssocID="{6C485869-645B-428A-87E2-84200A63454F}" presName="spaceRect" presStyleCnt="0"/>
      <dgm:spPr/>
    </dgm:pt>
    <dgm:pt modelId="{27E46B8D-ED6F-4FF4-9787-03A17345534D}" type="pres">
      <dgm:prSet presAssocID="{6C485869-645B-428A-87E2-84200A63454F}" presName="parTx" presStyleLbl="revTx" presStyleIdx="0" presStyleCnt="3">
        <dgm:presLayoutVars>
          <dgm:chMax val="0"/>
          <dgm:chPref val="0"/>
        </dgm:presLayoutVars>
      </dgm:prSet>
      <dgm:spPr/>
    </dgm:pt>
    <dgm:pt modelId="{76ABF430-E5F8-4D43-9B8A-7C06B933A788}" type="pres">
      <dgm:prSet presAssocID="{D91B430E-487C-44D9-B1E0-62FA6750B641}" presName="sibTrans" presStyleCnt="0"/>
      <dgm:spPr/>
    </dgm:pt>
    <dgm:pt modelId="{2E8A3D9F-AA69-453F-AE78-AF35E4A78357}" type="pres">
      <dgm:prSet presAssocID="{BB0DA3A3-F421-484D-BFCA-00B79E4A8FA3}" presName="compNode" presStyleCnt="0"/>
      <dgm:spPr/>
    </dgm:pt>
    <dgm:pt modelId="{91202BF0-E698-44A4-8A5C-DF92827C9BA2}" type="pres">
      <dgm:prSet presAssocID="{BB0DA3A3-F421-484D-BFCA-00B79E4A8FA3}" presName="bgRect" presStyleLbl="bgShp" presStyleIdx="1" presStyleCnt="3"/>
      <dgm:spPr/>
    </dgm:pt>
    <dgm:pt modelId="{63BCDDFB-F87C-4821-B88A-FA8F5DA4C1AA}" type="pres">
      <dgm:prSet presAssocID="{BB0DA3A3-F421-484D-BFCA-00B79E4A8FA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gon Dance"/>
        </a:ext>
      </dgm:extLst>
    </dgm:pt>
    <dgm:pt modelId="{63BA9738-292E-4C86-A9C0-E91B750341FE}" type="pres">
      <dgm:prSet presAssocID="{BB0DA3A3-F421-484D-BFCA-00B79E4A8FA3}" presName="spaceRect" presStyleCnt="0"/>
      <dgm:spPr/>
    </dgm:pt>
    <dgm:pt modelId="{5B484125-4D7F-491A-9478-7593CDEFFCB6}" type="pres">
      <dgm:prSet presAssocID="{BB0DA3A3-F421-484D-BFCA-00B79E4A8FA3}" presName="parTx" presStyleLbl="revTx" presStyleIdx="1" presStyleCnt="3">
        <dgm:presLayoutVars>
          <dgm:chMax val="0"/>
          <dgm:chPref val="0"/>
        </dgm:presLayoutVars>
      </dgm:prSet>
      <dgm:spPr/>
    </dgm:pt>
    <dgm:pt modelId="{F6AF5E5C-DC8C-4CA8-80EC-0478C8B8FD6E}" type="pres">
      <dgm:prSet presAssocID="{30273782-E59A-442C-B5E6-8C829F01F86E}" presName="sibTrans" presStyleCnt="0"/>
      <dgm:spPr/>
    </dgm:pt>
    <dgm:pt modelId="{D8374F6B-420D-4E36-B2D8-CBC176867726}" type="pres">
      <dgm:prSet presAssocID="{5D3AEE1A-E266-4D99-8B39-C28344755A22}" presName="compNode" presStyleCnt="0"/>
      <dgm:spPr/>
    </dgm:pt>
    <dgm:pt modelId="{72CCC691-F0B2-4EE5-98A3-49CA500009D4}" type="pres">
      <dgm:prSet presAssocID="{5D3AEE1A-E266-4D99-8B39-C28344755A22}" presName="bgRect" presStyleLbl="bgShp" presStyleIdx="2" presStyleCnt="3"/>
      <dgm:spPr/>
    </dgm:pt>
    <dgm:pt modelId="{1BDDC688-69EA-490D-B674-8D58AF765714}" type="pres">
      <dgm:prSet presAssocID="{5D3AEE1A-E266-4D99-8B39-C28344755A2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70746359-58B2-4A7A-AFC3-5CA4AFE6E4AB}" type="pres">
      <dgm:prSet presAssocID="{5D3AEE1A-E266-4D99-8B39-C28344755A22}" presName="spaceRect" presStyleCnt="0"/>
      <dgm:spPr/>
    </dgm:pt>
    <dgm:pt modelId="{B6DCFAB6-6E2D-4490-985C-A263DB1E6861}" type="pres">
      <dgm:prSet presAssocID="{5D3AEE1A-E266-4D99-8B39-C28344755A2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C07332E-9C73-4598-BFED-3735016DD82C}" srcId="{69BB7E50-13D7-45E4-800D-93BFD1AFA60A}" destId="{BB0DA3A3-F421-484D-BFCA-00B79E4A8FA3}" srcOrd="1" destOrd="0" parTransId="{4F680064-CE6C-47F2-8926-E06F788C8688}" sibTransId="{30273782-E59A-442C-B5E6-8C829F01F86E}"/>
    <dgm:cxn modelId="{5F42E03D-A371-43D0-8A36-54F4E6E1FA45}" type="presOf" srcId="{6C485869-645B-428A-87E2-84200A63454F}" destId="{27E46B8D-ED6F-4FF4-9787-03A17345534D}" srcOrd="0" destOrd="0" presId="urn:microsoft.com/office/officeart/2018/2/layout/IconVerticalSolidList"/>
    <dgm:cxn modelId="{1DA3F195-B504-4003-AF2B-BAD0FE443E87}" type="presOf" srcId="{BB0DA3A3-F421-484D-BFCA-00B79E4A8FA3}" destId="{5B484125-4D7F-491A-9478-7593CDEFFCB6}" srcOrd="0" destOrd="0" presId="urn:microsoft.com/office/officeart/2018/2/layout/IconVerticalSolidList"/>
    <dgm:cxn modelId="{A28B55B8-2FEC-4661-9BA1-E38C3B207FF7}" type="presOf" srcId="{69BB7E50-13D7-45E4-800D-93BFD1AFA60A}" destId="{4A5A8C39-8CB4-4DC2-8A0E-D5551540865C}" srcOrd="0" destOrd="0" presId="urn:microsoft.com/office/officeart/2018/2/layout/IconVerticalSolidList"/>
    <dgm:cxn modelId="{88537CE8-5EB3-444E-94BB-A02A2F7989CD}" srcId="{69BB7E50-13D7-45E4-800D-93BFD1AFA60A}" destId="{5D3AEE1A-E266-4D99-8B39-C28344755A22}" srcOrd="2" destOrd="0" parTransId="{F1ACC8D6-D52F-49F6-9D35-DB346A76ECC5}" sibTransId="{2338B1CB-7001-4CC7-A639-CA51CCB6E2C7}"/>
    <dgm:cxn modelId="{848739EF-9915-4351-A9E1-E2E1F6F6BABB}" type="presOf" srcId="{5D3AEE1A-E266-4D99-8B39-C28344755A22}" destId="{B6DCFAB6-6E2D-4490-985C-A263DB1E6861}" srcOrd="0" destOrd="0" presId="urn:microsoft.com/office/officeart/2018/2/layout/IconVerticalSolidList"/>
    <dgm:cxn modelId="{B8A97CFB-4B69-4773-8941-9AB259A59740}" srcId="{69BB7E50-13D7-45E4-800D-93BFD1AFA60A}" destId="{6C485869-645B-428A-87E2-84200A63454F}" srcOrd="0" destOrd="0" parTransId="{287A176C-EAE7-4409-94F6-241F8E16F918}" sibTransId="{D91B430E-487C-44D9-B1E0-62FA6750B641}"/>
    <dgm:cxn modelId="{5A5F8BB2-F112-49E2-B45C-CF689430C05C}" type="presParOf" srcId="{4A5A8C39-8CB4-4DC2-8A0E-D5551540865C}" destId="{99D5DDC2-FFF6-419E-8D64-CB286C59DEF7}" srcOrd="0" destOrd="0" presId="urn:microsoft.com/office/officeart/2018/2/layout/IconVerticalSolidList"/>
    <dgm:cxn modelId="{E1CA85DE-1E5E-4B0C-A2D4-26CF164927C7}" type="presParOf" srcId="{99D5DDC2-FFF6-419E-8D64-CB286C59DEF7}" destId="{D2031F20-04F5-4737-9FD0-1B8B4D28945E}" srcOrd="0" destOrd="0" presId="urn:microsoft.com/office/officeart/2018/2/layout/IconVerticalSolidList"/>
    <dgm:cxn modelId="{74A13101-BEE5-4262-9916-79F647489284}" type="presParOf" srcId="{99D5DDC2-FFF6-419E-8D64-CB286C59DEF7}" destId="{55C82790-0EC6-4713-A9D4-8018FC56E90F}" srcOrd="1" destOrd="0" presId="urn:microsoft.com/office/officeart/2018/2/layout/IconVerticalSolidList"/>
    <dgm:cxn modelId="{75175453-FE11-4A57-A6EB-F8BD1159B87A}" type="presParOf" srcId="{99D5DDC2-FFF6-419E-8D64-CB286C59DEF7}" destId="{3C8D14E2-764B-4193-B6A7-FC14990894EB}" srcOrd="2" destOrd="0" presId="urn:microsoft.com/office/officeart/2018/2/layout/IconVerticalSolidList"/>
    <dgm:cxn modelId="{DD58A4EC-09F0-4D32-BE79-871CE9D5B530}" type="presParOf" srcId="{99D5DDC2-FFF6-419E-8D64-CB286C59DEF7}" destId="{27E46B8D-ED6F-4FF4-9787-03A17345534D}" srcOrd="3" destOrd="0" presId="urn:microsoft.com/office/officeart/2018/2/layout/IconVerticalSolidList"/>
    <dgm:cxn modelId="{ACEEA5E3-64FE-40B6-9A27-B3864965D6E4}" type="presParOf" srcId="{4A5A8C39-8CB4-4DC2-8A0E-D5551540865C}" destId="{76ABF430-E5F8-4D43-9B8A-7C06B933A788}" srcOrd="1" destOrd="0" presId="urn:microsoft.com/office/officeart/2018/2/layout/IconVerticalSolidList"/>
    <dgm:cxn modelId="{9A5F4B9E-DB6F-4D19-AC1E-DA21716BD658}" type="presParOf" srcId="{4A5A8C39-8CB4-4DC2-8A0E-D5551540865C}" destId="{2E8A3D9F-AA69-453F-AE78-AF35E4A78357}" srcOrd="2" destOrd="0" presId="urn:microsoft.com/office/officeart/2018/2/layout/IconVerticalSolidList"/>
    <dgm:cxn modelId="{A9C4DDAD-B960-4798-9CE7-8EA20C5090C4}" type="presParOf" srcId="{2E8A3D9F-AA69-453F-AE78-AF35E4A78357}" destId="{91202BF0-E698-44A4-8A5C-DF92827C9BA2}" srcOrd="0" destOrd="0" presId="urn:microsoft.com/office/officeart/2018/2/layout/IconVerticalSolidList"/>
    <dgm:cxn modelId="{7C0AB88B-D0EA-4F4E-AD66-9D8650ADE765}" type="presParOf" srcId="{2E8A3D9F-AA69-453F-AE78-AF35E4A78357}" destId="{63BCDDFB-F87C-4821-B88A-FA8F5DA4C1AA}" srcOrd="1" destOrd="0" presId="urn:microsoft.com/office/officeart/2018/2/layout/IconVerticalSolidList"/>
    <dgm:cxn modelId="{F2C7DF07-E041-4714-9D77-65DD465477E9}" type="presParOf" srcId="{2E8A3D9F-AA69-453F-AE78-AF35E4A78357}" destId="{63BA9738-292E-4C86-A9C0-E91B750341FE}" srcOrd="2" destOrd="0" presId="urn:microsoft.com/office/officeart/2018/2/layout/IconVerticalSolidList"/>
    <dgm:cxn modelId="{1456B10A-3C4C-499A-B0E5-D78D8DDD7B00}" type="presParOf" srcId="{2E8A3D9F-AA69-453F-AE78-AF35E4A78357}" destId="{5B484125-4D7F-491A-9478-7593CDEFFCB6}" srcOrd="3" destOrd="0" presId="urn:microsoft.com/office/officeart/2018/2/layout/IconVerticalSolidList"/>
    <dgm:cxn modelId="{30BB382D-AC7A-4242-B696-FDF3B0AD7A0F}" type="presParOf" srcId="{4A5A8C39-8CB4-4DC2-8A0E-D5551540865C}" destId="{F6AF5E5C-DC8C-4CA8-80EC-0478C8B8FD6E}" srcOrd="3" destOrd="0" presId="urn:microsoft.com/office/officeart/2018/2/layout/IconVerticalSolidList"/>
    <dgm:cxn modelId="{5B2D1583-C656-4B96-8C8A-6D85A11007F0}" type="presParOf" srcId="{4A5A8C39-8CB4-4DC2-8A0E-D5551540865C}" destId="{D8374F6B-420D-4E36-B2D8-CBC176867726}" srcOrd="4" destOrd="0" presId="urn:microsoft.com/office/officeart/2018/2/layout/IconVerticalSolidList"/>
    <dgm:cxn modelId="{467D4A57-655D-4898-A891-8FC70E377AAE}" type="presParOf" srcId="{D8374F6B-420D-4E36-B2D8-CBC176867726}" destId="{72CCC691-F0B2-4EE5-98A3-49CA500009D4}" srcOrd="0" destOrd="0" presId="urn:microsoft.com/office/officeart/2018/2/layout/IconVerticalSolidList"/>
    <dgm:cxn modelId="{12D83B8D-5C49-485F-B206-1BA9B8424407}" type="presParOf" srcId="{D8374F6B-420D-4E36-B2D8-CBC176867726}" destId="{1BDDC688-69EA-490D-B674-8D58AF765714}" srcOrd="1" destOrd="0" presId="urn:microsoft.com/office/officeart/2018/2/layout/IconVerticalSolidList"/>
    <dgm:cxn modelId="{CAAA9267-A395-430F-92BF-402AB2F84819}" type="presParOf" srcId="{D8374F6B-420D-4E36-B2D8-CBC176867726}" destId="{70746359-58B2-4A7A-AFC3-5CA4AFE6E4AB}" srcOrd="2" destOrd="0" presId="urn:microsoft.com/office/officeart/2018/2/layout/IconVerticalSolidList"/>
    <dgm:cxn modelId="{1143757A-873B-4B90-9C83-34E511E9B5C0}" type="presParOf" srcId="{D8374F6B-420D-4E36-B2D8-CBC176867726}" destId="{B6DCFAB6-6E2D-4490-985C-A263DB1E686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2838522-270F-4EFF-B7C7-7F111E095C81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1E54F24-67E7-4150-B20D-D1825CCC14B4}">
      <dgm:prSet/>
      <dgm:spPr/>
      <dgm:t>
        <a:bodyPr/>
        <a:lstStyle/>
        <a:p>
          <a:r>
            <a:rPr lang="en-US" b="0"/>
            <a:t>Lua: Types and Values Overview</a:t>
          </a:r>
          <a:endParaRPr lang="en-US"/>
        </a:p>
      </dgm:t>
    </dgm:pt>
    <dgm:pt modelId="{6E7BD57F-C670-49FF-8685-E5E5151FE1E4}" type="parTrans" cxnId="{71B8453C-E011-40CC-8984-EF9DFA0C68FD}">
      <dgm:prSet/>
      <dgm:spPr/>
      <dgm:t>
        <a:bodyPr/>
        <a:lstStyle/>
        <a:p>
          <a:endParaRPr lang="en-US"/>
        </a:p>
      </dgm:t>
    </dgm:pt>
    <dgm:pt modelId="{FF3FA744-0C46-4FDB-95E3-C95364849F0A}" type="sibTrans" cxnId="{71B8453C-E011-40CC-8984-EF9DFA0C68FD}">
      <dgm:prSet/>
      <dgm:spPr/>
      <dgm:t>
        <a:bodyPr/>
        <a:lstStyle/>
        <a:p>
          <a:endParaRPr lang="en-US"/>
        </a:p>
      </dgm:t>
    </dgm:pt>
    <dgm:pt modelId="{C19BE797-00F3-49FE-8571-3E11A83CFCAE}">
      <dgm:prSet/>
      <dgm:spPr/>
      <dgm:t>
        <a:bodyPr/>
        <a:lstStyle/>
        <a:p>
          <a:r>
            <a:rPr lang="en-US" b="0"/>
            <a:t>Lua has 8 basic types </a:t>
          </a:r>
          <a:endParaRPr lang="en-US"/>
        </a:p>
      </dgm:t>
    </dgm:pt>
    <dgm:pt modelId="{0018610D-7D8E-4A92-BBA3-9A18A6B1CD0C}" type="parTrans" cxnId="{B84049B2-8A9C-4953-A5F2-A39471825FB4}">
      <dgm:prSet/>
      <dgm:spPr/>
      <dgm:t>
        <a:bodyPr/>
        <a:lstStyle/>
        <a:p>
          <a:endParaRPr lang="en-US"/>
        </a:p>
      </dgm:t>
    </dgm:pt>
    <dgm:pt modelId="{4E9F405F-7BDC-4BD6-A47D-47AAB09B49D3}" type="sibTrans" cxnId="{B84049B2-8A9C-4953-A5F2-A39471825FB4}">
      <dgm:prSet/>
      <dgm:spPr/>
      <dgm:t>
        <a:bodyPr/>
        <a:lstStyle/>
        <a:p>
          <a:endParaRPr lang="en-US"/>
        </a:p>
      </dgm:t>
    </dgm:pt>
    <dgm:pt modelId="{71ED7B27-703F-49AD-B370-1D715D98F44B}">
      <dgm:prSet/>
      <dgm:spPr/>
      <dgm:t>
        <a:bodyPr/>
        <a:lstStyle/>
        <a:p>
          <a:r>
            <a:rPr lang="en-US"/>
            <a:t>nil</a:t>
          </a:r>
        </a:p>
      </dgm:t>
    </dgm:pt>
    <dgm:pt modelId="{BB544E69-384E-4259-A7D2-A1BD98CE611D}" type="parTrans" cxnId="{64126688-69A7-42CA-AFE7-CB020E6487EB}">
      <dgm:prSet/>
      <dgm:spPr/>
      <dgm:t>
        <a:bodyPr/>
        <a:lstStyle/>
        <a:p>
          <a:endParaRPr lang="en-US"/>
        </a:p>
      </dgm:t>
    </dgm:pt>
    <dgm:pt modelId="{952A0223-AB32-4B81-BBD4-0FA4BFF15B84}" type="sibTrans" cxnId="{64126688-69A7-42CA-AFE7-CB020E6487EB}">
      <dgm:prSet/>
      <dgm:spPr/>
      <dgm:t>
        <a:bodyPr/>
        <a:lstStyle/>
        <a:p>
          <a:endParaRPr lang="en-US"/>
        </a:p>
      </dgm:t>
    </dgm:pt>
    <dgm:pt modelId="{7BD4BB6F-6A84-4762-B431-6F3475977928}">
      <dgm:prSet/>
      <dgm:spPr/>
      <dgm:t>
        <a:bodyPr/>
        <a:lstStyle/>
        <a:p>
          <a:r>
            <a:rPr lang="en-US"/>
            <a:t>Boolean</a:t>
          </a:r>
        </a:p>
      </dgm:t>
    </dgm:pt>
    <dgm:pt modelId="{BE3AEB0F-35F2-4C02-8C71-908352C634BC}" type="parTrans" cxnId="{74B651EA-D05C-4949-A4A2-E1F22638DE7D}">
      <dgm:prSet/>
      <dgm:spPr/>
      <dgm:t>
        <a:bodyPr/>
        <a:lstStyle/>
        <a:p>
          <a:endParaRPr lang="en-US"/>
        </a:p>
      </dgm:t>
    </dgm:pt>
    <dgm:pt modelId="{1ED11139-EFB4-4ED7-8A91-CBB2EEBE9521}" type="sibTrans" cxnId="{74B651EA-D05C-4949-A4A2-E1F22638DE7D}">
      <dgm:prSet/>
      <dgm:spPr/>
      <dgm:t>
        <a:bodyPr/>
        <a:lstStyle/>
        <a:p>
          <a:endParaRPr lang="en-US"/>
        </a:p>
      </dgm:t>
    </dgm:pt>
    <dgm:pt modelId="{F4F0D8C1-2A7B-4CD9-841F-101236DF04F9}">
      <dgm:prSet/>
      <dgm:spPr/>
      <dgm:t>
        <a:bodyPr/>
        <a:lstStyle/>
        <a:p>
          <a:r>
            <a:rPr lang="en-US"/>
            <a:t>Number</a:t>
          </a:r>
        </a:p>
      </dgm:t>
    </dgm:pt>
    <dgm:pt modelId="{7F1ADF53-209F-4CDE-A8FA-35AD01A757FA}" type="parTrans" cxnId="{BA5543CB-A627-4C30-B41D-030FB45C5B2C}">
      <dgm:prSet/>
      <dgm:spPr/>
      <dgm:t>
        <a:bodyPr/>
        <a:lstStyle/>
        <a:p>
          <a:endParaRPr lang="en-US"/>
        </a:p>
      </dgm:t>
    </dgm:pt>
    <dgm:pt modelId="{9D7C8F7E-1A3E-4356-B7C8-1F39E36C5C8B}" type="sibTrans" cxnId="{BA5543CB-A627-4C30-B41D-030FB45C5B2C}">
      <dgm:prSet/>
      <dgm:spPr/>
      <dgm:t>
        <a:bodyPr/>
        <a:lstStyle/>
        <a:p>
          <a:endParaRPr lang="en-US"/>
        </a:p>
      </dgm:t>
    </dgm:pt>
    <dgm:pt modelId="{678765BA-79B8-4493-AA26-9FDBC24107B5}">
      <dgm:prSet/>
      <dgm:spPr/>
      <dgm:t>
        <a:bodyPr/>
        <a:lstStyle/>
        <a:p>
          <a:r>
            <a:rPr lang="en-US"/>
            <a:t>String</a:t>
          </a:r>
        </a:p>
      </dgm:t>
    </dgm:pt>
    <dgm:pt modelId="{9B785AE5-FB13-47EA-B039-B4B0DFE0D343}" type="parTrans" cxnId="{B697DD46-3BC8-44F7-93F1-67A8FBB39ABD}">
      <dgm:prSet/>
      <dgm:spPr/>
      <dgm:t>
        <a:bodyPr/>
        <a:lstStyle/>
        <a:p>
          <a:endParaRPr lang="en-US"/>
        </a:p>
      </dgm:t>
    </dgm:pt>
    <dgm:pt modelId="{F9818480-2C53-4D89-BE56-9D1E89978B04}" type="sibTrans" cxnId="{B697DD46-3BC8-44F7-93F1-67A8FBB39ABD}">
      <dgm:prSet/>
      <dgm:spPr/>
      <dgm:t>
        <a:bodyPr/>
        <a:lstStyle/>
        <a:p>
          <a:endParaRPr lang="en-US"/>
        </a:p>
      </dgm:t>
    </dgm:pt>
    <dgm:pt modelId="{646B1160-5AC5-4DAB-AB18-0BCA4FA63829}">
      <dgm:prSet/>
      <dgm:spPr/>
      <dgm:t>
        <a:bodyPr/>
        <a:lstStyle/>
        <a:p>
          <a:r>
            <a:rPr lang="en-US"/>
            <a:t>Function</a:t>
          </a:r>
        </a:p>
      </dgm:t>
    </dgm:pt>
    <dgm:pt modelId="{D07969BE-989E-4D1C-9AA7-CDD241BDAAC6}" type="parTrans" cxnId="{1649A857-05BB-44F9-AA78-3C9FE2213B25}">
      <dgm:prSet/>
      <dgm:spPr/>
      <dgm:t>
        <a:bodyPr/>
        <a:lstStyle/>
        <a:p>
          <a:endParaRPr lang="en-US"/>
        </a:p>
      </dgm:t>
    </dgm:pt>
    <dgm:pt modelId="{447357FC-C64C-4D2D-B643-7786DBC8608E}" type="sibTrans" cxnId="{1649A857-05BB-44F9-AA78-3C9FE2213B25}">
      <dgm:prSet/>
      <dgm:spPr/>
      <dgm:t>
        <a:bodyPr/>
        <a:lstStyle/>
        <a:p>
          <a:endParaRPr lang="en-US"/>
        </a:p>
      </dgm:t>
    </dgm:pt>
    <dgm:pt modelId="{D69759A5-803F-40AF-96EC-102A23EB4FD3}">
      <dgm:prSet/>
      <dgm:spPr/>
      <dgm:t>
        <a:bodyPr/>
        <a:lstStyle/>
        <a:p>
          <a:r>
            <a:rPr lang="en-US"/>
            <a:t>Userdata</a:t>
          </a:r>
        </a:p>
      </dgm:t>
    </dgm:pt>
    <dgm:pt modelId="{BD52694E-5820-4E3E-B334-82310F0A3DA1}" type="parTrans" cxnId="{113654F5-A636-4BBA-B6CA-AD5FBF80F3E7}">
      <dgm:prSet/>
      <dgm:spPr/>
      <dgm:t>
        <a:bodyPr/>
        <a:lstStyle/>
        <a:p>
          <a:endParaRPr lang="en-US"/>
        </a:p>
      </dgm:t>
    </dgm:pt>
    <dgm:pt modelId="{957A38FB-7A52-4D55-8196-B65F9F28B762}" type="sibTrans" cxnId="{113654F5-A636-4BBA-B6CA-AD5FBF80F3E7}">
      <dgm:prSet/>
      <dgm:spPr/>
      <dgm:t>
        <a:bodyPr/>
        <a:lstStyle/>
        <a:p>
          <a:endParaRPr lang="en-US"/>
        </a:p>
      </dgm:t>
    </dgm:pt>
    <dgm:pt modelId="{4F6D476F-F379-451D-B072-289FA1B777BD}">
      <dgm:prSet/>
      <dgm:spPr/>
      <dgm:t>
        <a:bodyPr/>
        <a:lstStyle/>
        <a:p>
          <a:r>
            <a:rPr lang="en-US"/>
            <a:t>Thread</a:t>
          </a:r>
        </a:p>
      </dgm:t>
    </dgm:pt>
    <dgm:pt modelId="{D4F361F2-A6E2-4ACF-BA0C-26BDE7C65682}" type="parTrans" cxnId="{393C3471-70B9-49DC-9F4F-4263D25B7078}">
      <dgm:prSet/>
      <dgm:spPr/>
      <dgm:t>
        <a:bodyPr/>
        <a:lstStyle/>
        <a:p>
          <a:endParaRPr lang="en-US"/>
        </a:p>
      </dgm:t>
    </dgm:pt>
    <dgm:pt modelId="{A5D9ABBC-1780-44EE-889F-3AC44C0E4E5D}" type="sibTrans" cxnId="{393C3471-70B9-49DC-9F4F-4263D25B7078}">
      <dgm:prSet/>
      <dgm:spPr/>
      <dgm:t>
        <a:bodyPr/>
        <a:lstStyle/>
        <a:p>
          <a:endParaRPr lang="en-US"/>
        </a:p>
      </dgm:t>
    </dgm:pt>
    <dgm:pt modelId="{A0772511-565E-4C96-9518-3C981128FE1F}">
      <dgm:prSet/>
      <dgm:spPr/>
      <dgm:t>
        <a:bodyPr/>
        <a:lstStyle/>
        <a:p>
          <a:r>
            <a:rPr lang="en-US"/>
            <a:t>table</a:t>
          </a:r>
        </a:p>
      </dgm:t>
    </dgm:pt>
    <dgm:pt modelId="{D7F212B0-E25F-4607-9FEF-F6CF601EE6B4}" type="parTrans" cxnId="{8C00C711-3168-4038-8CA4-B31331066AE4}">
      <dgm:prSet/>
      <dgm:spPr/>
      <dgm:t>
        <a:bodyPr/>
        <a:lstStyle/>
        <a:p>
          <a:endParaRPr lang="en-US"/>
        </a:p>
      </dgm:t>
    </dgm:pt>
    <dgm:pt modelId="{28898988-DF99-4D64-95C4-04C45D287DF3}" type="sibTrans" cxnId="{8C00C711-3168-4038-8CA4-B31331066AE4}">
      <dgm:prSet/>
      <dgm:spPr/>
      <dgm:t>
        <a:bodyPr/>
        <a:lstStyle/>
        <a:p>
          <a:endParaRPr lang="en-US"/>
        </a:p>
      </dgm:t>
    </dgm:pt>
    <dgm:pt modelId="{54F7DC6B-189B-4104-95E3-A95832255341}" type="pres">
      <dgm:prSet presAssocID="{A2838522-270F-4EFF-B7C7-7F111E095C81}" presName="linear" presStyleCnt="0">
        <dgm:presLayoutVars>
          <dgm:dir/>
          <dgm:animLvl val="lvl"/>
          <dgm:resizeHandles val="exact"/>
        </dgm:presLayoutVars>
      </dgm:prSet>
      <dgm:spPr/>
    </dgm:pt>
    <dgm:pt modelId="{F7D6E9DD-7A65-4D69-A3E9-43154D3BBDF1}" type="pres">
      <dgm:prSet presAssocID="{81E54F24-67E7-4150-B20D-D1825CCC14B4}" presName="parentLin" presStyleCnt="0"/>
      <dgm:spPr/>
    </dgm:pt>
    <dgm:pt modelId="{1FB52F82-EB94-44CC-A872-13D481B8029E}" type="pres">
      <dgm:prSet presAssocID="{81E54F24-67E7-4150-B20D-D1825CCC14B4}" presName="parentLeftMargin" presStyleLbl="node1" presStyleIdx="0" presStyleCnt="2"/>
      <dgm:spPr/>
    </dgm:pt>
    <dgm:pt modelId="{9DC00A39-3B32-4EE3-8E09-4D307B192C2A}" type="pres">
      <dgm:prSet presAssocID="{81E54F24-67E7-4150-B20D-D1825CCC14B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3107678-B3A4-4216-9988-D38649A733A1}" type="pres">
      <dgm:prSet presAssocID="{81E54F24-67E7-4150-B20D-D1825CCC14B4}" presName="negativeSpace" presStyleCnt="0"/>
      <dgm:spPr/>
    </dgm:pt>
    <dgm:pt modelId="{F3FCF081-77FD-46DF-A7BC-00FF29AC8009}" type="pres">
      <dgm:prSet presAssocID="{81E54F24-67E7-4150-B20D-D1825CCC14B4}" presName="childText" presStyleLbl="conFgAcc1" presStyleIdx="0" presStyleCnt="2">
        <dgm:presLayoutVars>
          <dgm:bulletEnabled val="1"/>
        </dgm:presLayoutVars>
      </dgm:prSet>
      <dgm:spPr/>
    </dgm:pt>
    <dgm:pt modelId="{70EFFFEA-8D42-48E2-8ABB-D7540F03DB72}" type="pres">
      <dgm:prSet presAssocID="{FF3FA744-0C46-4FDB-95E3-C95364849F0A}" presName="spaceBetweenRectangles" presStyleCnt="0"/>
      <dgm:spPr/>
    </dgm:pt>
    <dgm:pt modelId="{8A9DAF39-2743-4D3B-A4C1-D29046DB0BEB}" type="pres">
      <dgm:prSet presAssocID="{C19BE797-00F3-49FE-8571-3E11A83CFCAE}" presName="parentLin" presStyleCnt="0"/>
      <dgm:spPr/>
    </dgm:pt>
    <dgm:pt modelId="{9E9F2EB9-3B3D-46B8-BFD7-14B81B3E3269}" type="pres">
      <dgm:prSet presAssocID="{C19BE797-00F3-49FE-8571-3E11A83CFCAE}" presName="parentLeftMargin" presStyleLbl="node1" presStyleIdx="0" presStyleCnt="2"/>
      <dgm:spPr/>
    </dgm:pt>
    <dgm:pt modelId="{7ABE9647-1854-4DBA-98A7-3EAF30EA6C85}" type="pres">
      <dgm:prSet presAssocID="{C19BE797-00F3-49FE-8571-3E11A83CFCA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13CC717-0812-41CB-8AFF-098E5E3BD825}" type="pres">
      <dgm:prSet presAssocID="{C19BE797-00F3-49FE-8571-3E11A83CFCAE}" presName="negativeSpace" presStyleCnt="0"/>
      <dgm:spPr/>
    </dgm:pt>
    <dgm:pt modelId="{B7289661-A5D1-4EF5-9928-A9B2F5E0D4BD}" type="pres">
      <dgm:prSet presAssocID="{C19BE797-00F3-49FE-8571-3E11A83CFCA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C00C711-3168-4038-8CA4-B31331066AE4}" srcId="{C19BE797-00F3-49FE-8571-3E11A83CFCAE}" destId="{A0772511-565E-4C96-9518-3C981128FE1F}" srcOrd="7" destOrd="0" parTransId="{D7F212B0-E25F-4607-9FEF-F6CF601EE6B4}" sibTransId="{28898988-DF99-4D64-95C4-04C45D287DF3}"/>
    <dgm:cxn modelId="{E7A4C325-D843-477F-8D35-9D0FB5DD59B7}" type="presOf" srcId="{81E54F24-67E7-4150-B20D-D1825CCC14B4}" destId="{9DC00A39-3B32-4EE3-8E09-4D307B192C2A}" srcOrd="1" destOrd="0" presId="urn:microsoft.com/office/officeart/2005/8/layout/list1"/>
    <dgm:cxn modelId="{71B8453C-E011-40CC-8984-EF9DFA0C68FD}" srcId="{A2838522-270F-4EFF-B7C7-7F111E095C81}" destId="{81E54F24-67E7-4150-B20D-D1825CCC14B4}" srcOrd="0" destOrd="0" parTransId="{6E7BD57F-C670-49FF-8685-E5E5151FE1E4}" sibTransId="{FF3FA744-0C46-4FDB-95E3-C95364849F0A}"/>
    <dgm:cxn modelId="{A6CF6D5E-80E9-46A9-9401-B2E7BF853DDA}" type="presOf" srcId="{81E54F24-67E7-4150-B20D-D1825CCC14B4}" destId="{1FB52F82-EB94-44CC-A872-13D481B8029E}" srcOrd="0" destOrd="0" presId="urn:microsoft.com/office/officeart/2005/8/layout/list1"/>
    <dgm:cxn modelId="{96A8B341-A3F7-4006-8AF4-1DB3599D8761}" type="presOf" srcId="{F4F0D8C1-2A7B-4CD9-841F-101236DF04F9}" destId="{B7289661-A5D1-4EF5-9928-A9B2F5E0D4BD}" srcOrd="0" destOrd="2" presId="urn:microsoft.com/office/officeart/2005/8/layout/list1"/>
    <dgm:cxn modelId="{B697DD46-3BC8-44F7-93F1-67A8FBB39ABD}" srcId="{C19BE797-00F3-49FE-8571-3E11A83CFCAE}" destId="{678765BA-79B8-4493-AA26-9FDBC24107B5}" srcOrd="3" destOrd="0" parTransId="{9B785AE5-FB13-47EA-B039-B4B0DFE0D343}" sibTransId="{F9818480-2C53-4D89-BE56-9D1E89978B04}"/>
    <dgm:cxn modelId="{31DCAD6E-EED3-479B-841C-77C48D974EC4}" type="presOf" srcId="{646B1160-5AC5-4DAB-AB18-0BCA4FA63829}" destId="{B7289661-A5D1-4EF5-9928-A9B2F5E0D4BD}" srcOrd="0" destOrd="4" presId="urn:microsoft.com/office/officeart/2005/8/layout/list1"/>
    <dgm:cxn modelId="{393C3471-70B9-49DC-9F4F-4263D25B7078}" srcId="{C19BE797-00F3-49FE-8571-3E11A83CFCAE}" destId="{4F6D476F-F379-451D-B072-289FA1B777BD}" srcOrd="6" destOrd="0" parTransId="{D4F361F2-A6E2-4ACF-BA0C-26BDE7C65682}" sibTransId="{A5D9ABBC-1780-44EE-889F-3AC44C0E4E5D}"/>
    <dgm:cxn modelId="{33ECDC52-30C0-4584-B231-91D8732F17B3}" type="presOf" srcId="{C19BE797-00F3-49FE-8571-3E11A83CFCAE}" destId="{9E9F2EB9-3B3D-46B8-BFD7-14B81B3E3269}" srcOrd="0" destOrd="0" presId="urn:microsoft.com/office/officeart/2005/8/layout/list1"/>
    <dgm:cxn modelId="{1649A857-05BB-44F9-AA78-3C9FE2213B25}" srcId="{C19BE797-00F3-49FE-8571-3E11A83CFCAE}" destId="{646B1160-5AC5-4DAB-AB18-0BCA4FA63829}" srcOrd="4" destOrd="0" parTransId="{D07969BE-989E-4D1C-9AA7-CDD241BDAAC6}" sibTransId="{447357FC-C64C-4D2D-B643-7786DBC8608E}"/>
    <dgm:cxn modelId="{E7DDA787-77E0-4D47-B0EB-AF2621EA755F}" type="presOf" srcId="{71ED7B27-703F-49AD-B370-1D715D98F44B}" destId="{B7289661-A5D1-4EF5-9928-A9B2F5E0D4BD}" srcOrd="0" destOrd="0" presId="urn:microsoft.com/office/officeart/2005/8/layout/list1"/>
    <dgm:cxn modelId="{64126688-69A7-42CA-AFE7-CB020E6487EB}" srcId="{C19BE797-00F3-49FE-8571-3E11A83CFCAE}" destId="{71ED7B27-703F-49AD-B370-1D715D98F44B}" srcOrd="0" destOrd="0" parTransId="{BB544E69-384E-4259-A7D2-A1BD98CE611D}" sibTransId="{952A0223-AB32-4B81-BBD4-0FA4BFF15B84}"/>
    <dgm:cxn modelId="{E360F693-9BB4-4F14-B285-5818092F1445}" type="presOf" srcId="{4F6D476F-F379-451D-B072-289FA1B777BD}" destId="{B7289661-A5D1-4EF5-9928-A9B2F5E0D4BD}" srcOrd="0" destOrd="6" presId="urn:microsoft.com/office/officeart/2005/8/layout/list1"/>
    <dgm:cxn modelId="{C5250DB1-A2B5-4AE7-B8B5-5F87100ABDBE}" type="presOf" srcId="{678765BA-79B8-4493-AA26-9FDBC24107B5}" destId="{B7289661-A5D1-4EF5-9928-A9B2F5E0D4BD}" srcOrd="0" destOrd="3" presId="urn:microsoft.com/office/officeart/2005/8/layout/list1"/>
    <dgm:cxn modelId="{B84049B2-8A9C-4953-A5F2-A39471825FB4}" srcId="{A2838522-270F-4EFF-B7C7-7F111E095C81}" destId="{C19BE797-00F3-49FE-8571-3E11A83CFCAE}" srcOrd="1" destOrd="0" parTransId="{0018610D-7D8E-4A92-BBA3-9A18A6B1CD0C}" sibTransId="{4E9F405F-7BDC-4BD6-A47D-47AAB09B49D3}"/>
    <dgm:cxn modelId="{1BB324C1-6415-43FF-8C88-EB52C25BE64F}" type="presOf" srcId="{7BD4BB6F-6A84-4762-B431-6F3475977928}" destId="{B7289661-A5D1-4EF5-9928-A9B2F5E0D4BD}" srcOrd="0" destOrd="1" presId="urn:microsoft.com/office/officeart/2005/8/layout/list1"/>
    <dgm:cxn modelId="{BEE067C5-F611-40A1-A4DD-A3C4245D00E5}" type="presOf" srcId="{A2838522-270F-4EFF-B7C7-7F111E095C81}" destId="{54F7DC6B-189B-4104-95E3-A95832255341}" srcOrd="0" destOrd="0" presId="urn:microsoft.com/office/officeart/2005/8/layout/list1"/>
    <dgm:cxn modelId="{BA5543CB-A627-4C30-B41D-030FB45C5B2C}" srcId="{C19BE797-00F3-49FE-8571-3E11A83CFCAE}" destId="{F4F0D8C1-2A7B-4CD9-841F-101236DF04F9}" srcOrd="2" destOrd="0" parTransId="{7F1ADF53-209F-4CDE-A8FA-35AD01A757FA}" sibTransId="{9D7C8F7E-1A3E-4356-B7C8-1F39E36C5C8B}"/>
    <dgm:cxn modelId="{350501CD-0161-4764-AB8B-A05FDB4464BC}" type="presOf" srcId="{A0772511-565E-4C96-9518-3C981128FE1F}" destId="{B7289661-A5D1-4EF5-9928-A9B2F5E0D4BD}" srcOrd="0" destOrd="7" presId="urn:microsoft.com/office/officeart/2005/8/layout/list1"/>
    <dgm:cxn modelId="{4A10FBDB-8817-408A-82D9-58618974B9BB}" type="presOf" srcId="{C19BE797-00F3-49FE-8571-3E11A83CFCAE}" destId="{7ABE9647-1854-4DBA-98A7-3EAF30EA6C85}" srcOrd="1" destOrd="0" presId="urn:microsoft.com/office/officeart/2005/8/layout/list1"/>
    <dgm:cxn modelId="{7A0A6ADE-C338-41D4-A19E-03FBBB696E9F}" type="presOf" srcId="{D69759A5-803F-40AF-96EC-102A23EB4FD3}" destId="{B7289661-A5D1-4EF5-9928-A9B2F5E0D4BD}" srcOrd="0" destOrd="5" presId="urn:microsoft.com/office/officeart/2005/8/layout/list1"/>
    <dgm:cxn modelId="{74B651EA-D05C-4949-A4A2-E1F22638DE7D}" srcId="{C19BE797-00F3-49FE-8571-3E11A83CFCAE}" destId="{7BD4BB6F-6A84-4762-B431-6F3475977928}" srcOrd="1" destOrd="0" parTransId="{BE3AEB0F-35F2-4C02-8C71-908352C634BC}" sibTransId="{1ED11139-EFB4-4ED7-8A91-CBB2EEBE9521}"/>
    <dgm:cxn modelId="{113654F5-A636-4BBA-B6CA-AD5FBF80F3E7}" srcId="{C19BE797-00F3-49FE-8571-3E11A83CFCAE}" destId="{D69759A5-803F-40AF-96EC-102A23EB4FD3}" srcOrd="5" destOrd="0" parTransId="{BD52694E-5820-4E3E-B334-82310F0A3DA1}" sibTransId="{957A38FB-7A52-4D55-8196-B65F9F28B762}"/>
    <dgm:cxn modelId="{4D71E230-D2EB-4B0E-A519-3D902656DA25}" type="presParOf" srcId="{54F7DC6B-189B-4104-95E3-A95832255341}" destId="{F7D6E9DD-7A65-4D69-A3E9-43154D3BBDF1}" srcOrd="0" destOrd="0" presId="urn:microsoft.com/office/officeart/2005/8/layout/list1"/>
    <dgm:cxn modelId="{721C0446-1AA3-4F5C-81FB-FA5DDE58F0BA}" type="presParOf" srcId="{F7D6E9DD-7A65-4D69-A3E9-43154D3BBDF1}" destId="{1FB52F82-EB94-44CC-A872-13D481B8029E}" srcOrd="0" destOrd="0" presId="urn:microsoft.com/office/officeart/2005/8/layout/list1"/>
    <dgm:cxn modelId="{328479FB-AA8C-44B7-8E22-79A84D14590A}" type="presParOf" srcId="{F7D6E9DD-7A65-4D69-A3E9-43154D3BBDF1}" destId="{9DC00A39-3B32-4EE3-8E09-4D307B192C2A}" srcOrd="1" destOrd="0" presId="urn:microsoft.com/office/officeart/2005/8/layout/list1"/>
    <dgm:cxn modelId="{9DB8BFCA-7323-4243-B9B2-FC6F8F4BA6F3}" type="presParOf" srcId="{54F7DC6B-189B-4104-95E3-A95832255341}" destId="{D3107678-B3A4-4216-9988-D38649A733A1}" srcOrd="1" destOrd="0" presId="urn:microsoft.com/office/officeart/2005/8/layout/list1"/>
    <dgm:cxn modelId="{E93C004E-DC2C-43AA-BD9C-B78EDC7EBAB5}" type="presParOf" srcId="{54F7DC6B-189B-4104-95E3-A95832255341}" destId="{F3FCF081-77FD-46DF-A7BC-00FF29AC8009}" srcOrd="2" destOrd="0" presId="urn:microsoft.com/office/officeart/2005/8/layout/list1"/>
    <dgm:cxn modelId="{B702F134-B212-4453-9138-FF969FD51A5D}" type="presParOf" srcId="{54F7DC6B-189B-4104-95E3-A95832255341}" destId="{70EFFFEA-8D42-48E2-8ABB-D7540F03DB72}" srcOrd="3" destOrd="0" presId="urn:microsoft.com/office/officeart/2005/8/layout/list1"/>
    <dgm:cxn modelId="{F2B0A854-D4EC-45AF-B564-70B183C9C21F}" type="presParOf" srcId="{54F7DC6B-189B-4104-95E3-A95832255341}" destId="{8A9DAF39-2743-4D3B-A4C1-D29046DB0BEB}" srcOrd="4" destOrd="0" presId="urn:microsoft.com/office/officeart/2005/8/layout/list1"/>
    <dgm:cxn modelId="{111C4450-050C-40FF-A810-2492D2C1CD50}" type="presParOf" srcId="{8A9DAF39-2743-4D3B-A4C1-D29046DB0BEB}" destId="{9E9F2EB9-3B3D-46B8-BFD7-14B81B3E3269}" srcOrd="0" destOrd="0" presId="urn:microsoft.com/office/officeart/2005/8/layout/list1"/>
    <dgm:cxn modelId="{01B31668-45ED-4D38-ABDB-C4409B78584F}" type="presParOf" srcId="{8A9DAF39-2743-4D3B-A4C1-D29046DB0BEB}" destId="{7ABE9647-1854-4DBA-98A7-3EAF30EA6C85}" srcOrd="1" destOrd="0" presId="urn:microsoft.com/office/officeart/2005/8/layout/list1"/>
    <dgm:cxn modelId="{02A5EFAA-5352-43D5-A1F8-041F4B90E9A4}" type="presParOf" srcId="{54F7DC6B-189B-4104-95E3-A95832255341}" destId="{E13CC717-0812-41CB-8AFF-098E5E3BD825}" srcOrd="5" destOrd="0" presId="urn:microsoft.com/office/officeart/2005/8/layout/list1"/>
    <dgm:cxn modelId="{8DDA9314-F44C-4226-A2F7-3FA1686F1748}" type="presParOf" srcId="{54F7DC6B-189B-4104-95E3-A95832255341}" destId="{B7289661-A5D1-4EF5-9928-A9B2F5E0D4B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2EB686-1A63-4387-A014-D6E8F4C5F320}" type="doc">
      <dgm:prSet loTypeId="urn:microsoft.com/office/officeart/2005/8/layout/matrix2" loCatId="matrix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DA681EDD-E261-4B66-A9DC-AE3F25884418}">
      <dgm:prSet phldrT="[Text]"/>
      <dgm:spPr/>
      <dgm:t>
        <a:bodyPr/>
        <a:lstStyle/>
        <a:p>
          <a:r>
            <a:rPr lang="en-IN" dirty="0"/>
            <a:t>Lua Script (.lua)</a:t>
          </a:r>
        </a:p>
      </dgm:t>
    </dgm:pt>
    <dgm:pt modelId="{91BE1C2D-8774-4974-B574-B5A8F5197890}" type="parTrans" cxnId="{980E3AF2-8F0C-43FE-BF6E-540F5A400CE5}">
      <dgm:prSet/>
      <dgm:spPr/>
      <dgm:t>
        <a:bodyPr/>
        <a:lstStyle/>
        <a:p>
          <a:endParaRPr lang="en-IN"/>
        </a:p>
      </dgm:t>
    </dgm:pt>
    <dgm:pt modelId="{9B010293-5681-4CAD-925D-A8E77AD42EC5}" type="sibTrans" cxnId="{980E3AF2-8F0C-43FE-BF6E-540F5A400CE5}">
      <dgm:prSet/>
      <dgm:spPr/>
      <dgm:t>
        <a:bodyPr/>
        <a:lstStyle/>
        <a:p>
          <a:endParaRPr lang="en-IN"/>
        </a:p>
      </dgm:t>
    </dgm:pt>
    <dgm:pt modelId="{0EB1587B-A942-4E50-A706-7BC34589BEE8}">
      <dgm:prSet phldrT="[Text]"/>
      <dgm:spPr/>
      <dgm:t>
        <a:bodyPr/>
        <a:lstStyle/>
        <a:p>
          <a:r>
            <a:rPr lang="en-IN" dirty="0"/>
            <a:t>Lua Virtual Machine (VM)  | Stack based | Bytecode Interpreter</a:t>
          </a:r>
        </a:p>
      </dgm:t>
    </dgm:pt>
    <dgm:pt modelId="{D7D5453C-1D73-4849-A7C4-F3D6D40745EC}" type="parTrans" cxnId="{D0E2D7ED-6649-4F38-A664-3BE8448DEAC0}">
      <dgm:prSet/>
      <dgm:spPr/>
      <dgm:t>
        <a:bodyPr/>
        <a:lstStyle/>
        <a:p>
          <a:endParaRPr lang="en-IN"/>
        </a:p>
      </dgm:t>
    </dgm:pt>
    <dgm:pt modelId="{36ED1C19-64F0-4A56-82D5-00BAF2C54325}" type="sibTrans" cxnId="{D0E2D7ED-6649-4F38-A664-3BE8448DEAC0}">
      <dgm:prSet/>
      <dgm:spPr/>
      <dgm:t>
        <a:bodyPr/>
        <a:lstStyle/>
        <a:p>
          <a:endParaRPr lang="en-IN"/>
        </a:p>
      </dgm:t>
    </dgm:pt>
    <dgm:pt modelId="{0CF9DD75-64A8-4AC0-A1F1-4A35818CEB20}">
      <dgm:prSet phldrT="[Text]" phldr="1"/>
      <dgm:spPr/>
      <dgm:t>
        <a:bodyPr/>
        <a:lstStyle/>
        <a:p>
          <a:endParaRPr lang="en-IN"/>
        </a:p>
      </dgm:t>
    </dgm:pt>
    <dgm:pt modelId="{1E1F8950-9D84-4B87-99A9-51DA4B92502C}" type="parTrans" cxnId="{D2CC4944-9778-41E3-9A51-38222E93D4C5}">
      <dgm:prSet/>
      <dgm:spPr/>
      <dgm:t>
        <a:bodyPr/>
        <a:lstStyle/>
        <a:p>
          <a:endParaRPr lang="en-IN"/>
        </a:p>
      </dgm:t>
    </dgm:pt>
    <dgm:pt modelId="{5FB9A4C9-0A68-4BBC-9913-00304B5EAF7D}" type="sibTrans" cxnId="{D2CC4944-9778-41E3-9A51-38222E93D4C5}">
      <dgm:prSet/>
      <dgm:spPr/>
      <dgm:t>
        <a:bodyPr/>
        <a:lstStyle/>
        <a:p>
          <a:endParaRPr lang="en-IN"/>
        </a:p>
      </dgm:t>
    </dgm:pt>
    <dgm:pt modelId="{E0D2C2B1-F63A-4A69-AB3E-16E39A5B544F}">
      <dgm:prSet phldrT="[Text]" phldr="1"/>
      <dgm:spPr/>
      <dgm:t>
        <a:bodyPr/>
        <a:lstStyle/>
        <a:p>
          <a:endParaRPr lang="en-IN"/>
        </a:p>
      </dgm:t>
    </dgm:pt>
    <dgm:pt modelId="{67DCE6D8-816F-4381-A68B-2503A7F66DB3}" type="parTrans" cxnId="{E0B67B27-9A2F-4A92-8521-08DD0F2A50A8}">
      <dgm:prSet/>
      <dgm:spPr/>
      <dgm:t>
        <a:bodyPr/>
        <a:lstStyle/>
        <a:p>
          <a:endParaRPr lang="en-IN"/>
        </a:p>
      </dgm:t>
    </dgm:pt>
    <dgm:pt modelId="{E3EA28EC-2C49-49CD-A4CD-49722153089F}" type="sibTrans" cxnId="{E0B67B27-9A2F-4A92-8521-08DD0F2A50A8}">
      <dgm:prSet/>
      <dgm:spPr/>
      <dgm:t>
        <a:bodyPr/>
        <a:lstStyle/>
        <a:p>
          <a:endParaRPr lang="en-IN"/>
        </a:p>
      </dgm:t>
    </dgm:pt>
    <dgm:pt modelId="{761E0D72-C7E2-4458-8B68-55102F354ED0}">
      <dgm:prSet/>
      <dgm:spPr/>
      <dgm:t>
        <a:bodyPr/>
        <a:lstStyle/>
        <a:p>
          <a:r>
            <a:rPr lang="en-IN" dirty="0"/>
            <a:t>Lua Interpreter </a:t>
          </a:r>
        </a:p>
      </dgm:t>
    </dgm:pt>
    <dgm:pt modelId="{AF1C684E-3392-49D8-85A3-2DD47A86C54D}" type="parTrans" cxnId="{6106CE50-D1E8-4132-8326-010BE02AD21F}">
      <dgm:prSet/>
      <dgm:spPr/>
      <dgm:t>
        <a:bodyPr/>
        <a:lstStyle/>
        <a:p>
          <a:endParaRPr lang="en-IN"/>
        </a:p>
      </dgm:t>
    </dgm:pt>
    <dgm:pt modelId="{D6D53F48-2883-4791-8CEB-4CFD22D15D78}" type="sibTrans" cxnId="{6106CE50-D1E8-4132-8326-010BE02AD21F}">
      <dgm:prSet/>
      <dgm:spPr/>
      <dgm:t>
        <a:bodyPr/>
        <a:lstStyle/>
        <a:p>
          <a:endParaRPr lang="en-IN"/>
        </a:p>
      </dgm:t>
    </dgm:pt>
    <dgm:pt modelId="{FAC6ED17-E4FA-404E-8B9E-C293C02E2D8B}">
      <dgm:prSet/>
      <dgm:spPr/>
      <dgm:t>
        <a:bodyPr/>
        <a:lstStyle/>
        <a:p>
          <a:r>
            <a:rPr lang="en-IN" dirty="0"/>
            <a:t>ANSI C Runtime + Memory </a:t>
          </a:r>
        </a:p>
      </dgm:t>
    </dgm:pt>
    <dgm:pt modelId="{343F0739-F8E1-48A9-9602-0FE93D92DA69}" type="parTrans" cxnId="{D4BD9181-4C88-4A06-BF3D-5535C7C0AE81}">
      <dgm:prSet/>
      <dgm:spPr/>
      <dgm:t>
        <a:bodyPr/>
        <a:lstStyle/>
        <a:p>
          <a:endParaRPr lang="en-IN"/>
        </a:p>
      </dgm:t>
    </dgm:pt>
    <dgm:pt modelId="{04A7F525-80C0-47A4-8A88-909C94AC6F3D}" type="sibTrans" cxnId="{D4BD9181-4C88-4A06-BF3D-5535C7C0AE81}">
      <dgm:prSet/>
      <dgm:spPr/>
      <dgm:t>
        <a:bodyPr/>
        <a:lstStyle/>
        <a:p>
          <a:endParaRPr lang="en-IN"/>
        </a:p>
      </dgm:t>
    </dgm:pt>
    <dgm:pt modelId="{6DA331C6-CCA3-49CF-8A30-E4937E131852}">
      <dgm:prSet/>
      <dgm:spPr/>
    </dgm:pt>
    <dgm:pt modelId="{3899C051-FE26-4288-88FF-0CA11416780D}" type="parTrans" cxnId="{0A0149A3-26F6-4678-959E-B136CF1042DC}">
      <dgm:prSet/>
      <dgm:spPr/>
      <dgm:t>
        <a:bodyPr/>
        <a:lstStyle/>
        <a:p>
          <a:endParaRPr lang="en-IN"/>
        </a:p>
      </dgm:t>
    </dgm:pt>
    <dgm:pt modelId="{24FAB940-DC5D-444B-9B64-BCB8B07850E1}" type="sibTrans" cxnId="{0A0149A3-26F6-4678-959E-B136CF1042DC}">
      <dgm:prSet/>
      <dgm:spPr/>
      <dgm:t>
        <a:bodyPr/>
        <a:lstStyle/>
        <a:p>
          <a:endParaRPr lang="en-IN"/>
        </a:p>
      </dgm:t>
    </dgm:pt>
    <dgm:pt modelId="{A7883309-6ACD-4DC5-8978-46CB3F6B3687}" type="pres">
      <dgm:prSet presAssocID="{512EB686-1A63-4387-A014-D6E8F4C5F320}" presName="matrix" presStyleCnt="0">
        <dgm:presLayoutVars>
          <dgm:chMax val="1"/>
          <dgm:dir/>
          <dgm:resizeHandles val="exact"/>
        </dgm:presLayoutVars>
      </dgm:prSet>
      <dgm:spPr/>
    </dgm:pt>
    <dgm:pt modelId="{DF9B0B69-A8B4-4809-B819-41CDBC57D3AF}" type="pres">
      <dgm:prSet presAssocID="{512EB686-1A63-4387-A014-D6E8F4C5F320}" presName="axisShape" presStyleLbl="bgShp" presStyleIdx="0" presStyleCnt="1" custScaleX="154096"/>
      <dgm:spPr/>
    </dgm:pt>
    <dgm:pt modelId="{3E975689-4D1B-452C-9198-D9CCA52244FF}" type="pres">
      <dgm:prSet presAssocID="{512EB686-1A63-4387-A014-D6E8F4C5F320}" presName="rect1" presStyleLbl="node1" presStyleIdx="0" presStyleCnt="4" custScaleX="87741">
        <dgm:presLayoutVars>
          <dgm:chMax val="0"/>
          <dgm:chPref val="0"/>
          <dgm:bulletEnabled val="1"/>
        </dgm:presLayoutVars>
      </dgm:prSet>
      <dgm:spPr/>
    </dgm:pt>
    <dgm:pt modelId="{63A9C2FE-E636-462C-9C5A-A06E97F8250D}" type="pres">
      <dgm:prSet presAssocID="{512EB686-1A63-4387-A014-D6E8F4C5F320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16A06B6-CE38-4B2A-8CC2-CDB9784818EC}" type="pres">
      <dgm:prSet presAssocID="{512EB686-1A63-4387-A014-D6E8F4C5F320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04ACE14-6F80-4C10-A19E-4ECB9D254375}" type="pres">
      <dgm:prSet presAssocID="{512EB686-1A63-4387-A014-D6E8F4C5F320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2A05106-0601-48F1-A9F7-528154FD5BEF}" type="presOf" srcId="{FAC6ED17-E4FA-404E-8B9E-C293C02E2D8B}" destId="{A04ACE14-6F80-4C10-A19E-4ECB9D254375}" srcOrd="0" destOrd="0" presId="urn:microsoft.com/office/officeart/2005/8/layout/matrix2"/>
    <dgm:cxn modelId="{756FEB0D-11CD-4AAB-9A89-DE51F004D90D}" type="presOf" srcId="{512EB686-1A63-4387-A014-D6E8F4C5F320}" destId="{A7883309-6ACD-4DC5-8978-46CB3F6B3687}" srcOrd="0" destOrd="0" presId="urn:microsoft.com/office/officeart/2005/8/layout/matrix2"/>
    <dgm:cxn modelId="{E0B67B27-9A2F-4A92-8521-08DD0F2A50A8}" srcId="{512EB686-1A63-4387-A014-D6E8F4C5F320}" destId="{E0D2C2B1-F63A-4A69-AB3E-16E39A5B544F}" srcOrd="6" destOrd="0" parTransId="{67DCE6D8-816F-4381-A68B-2503A7F66DB3}" sibTransId="{E3EA28EC-2C49-49CD-A4CD-49722153089F}"/>
    <dgm:cxn modelId="{A9C65528-D034-484B-A5E0-1E0A6AFD7955}" type="presOf" srcId="{761E0D72-C7E2-4458-8B68-55102F354ED0}" destId="{63A9C2FE-E636-462C-9C5A-A06E97F8250D}" srcOrd="0" destOrd="0" presId="urn:microsoft.com/office/officeart/2005/8/layout/matrix2"/>
    <dgm:cxn modelId="{D2CC4944-9778-41E3-9A51-38222E93D4C5}" srcId="{512EB686-1A63-4387-A014-D6E8F4C5F320}" destId="{0CF9DD75-64A8-4AC0-A1F1-4A35818CEB20}" srcOrd="5" destOrd="0" parTransId="{1E1F8950-9D84-4B87-99A9-51DA4B92502C}" sibTransId="{5FB9A4C9-0A68-4BBC-9913-00304B5EAF7D}"/>
    <dgm:cxn modelId="{D8D0F365-8976-4CA6-A70E-FDB152B41369}" type="presOf" srcId="{0EB1587B-A942-4E50-A706-7BC34589BEE8}" destId="{C16A06B6-CE38-4B2A-8CC2-CDB9784818EC}" srcOrd="0" destOrd="0" presId="urn:microsoft.com/office/officeart/2005/8/layout/matrix2"/>
    <dgm:cxn modelId="{6106CE50-D1E8-4132-8326-010BE02AD21F}" srcId="{512EB686-1A63-4387-A014-D6E8F4C5F320}" destId="{761E0D72-C7E2-4458-8B68-55102F354ED0}" srcOrd="1" destOrd="0" parTransId="{AF1C684E-3392-49D8-85A3-2DD47A86C54D}" sibTransId="{D6D53F48-2883-4791-8CEB-4CFD22D15D78}"/>
    <dgm:cxn modelId="{D4BD9181-4C88-4A06-BF3D-5535C7C0AE81}" srcId="{512EB686-1A63-4387-A014-D6E8F4C5F320}" destId="{FAC6ED17-E4FA-404E-8B9E-C293C02E2D8B}" srcOrd="3" destOrd="0" parTransId="{343F0739-F8E1-48A9-9602-0FE93D92DA69}" sibTransId="{04A7F525-80C0-47A4-8A88-909C94AC6F3D}"/>
    <dgm:cxn modelId="{0A0149A3-26F6-4678-959E-B136CF1042DC}" srcId="{512EB686-1A63-4387-A014-D6E8F4C5F320}" destId="{6DA331C6-CCA3-49CF-8A30-E4937E131852}" srcOrd="4" destOrd="0" parTransId="{3899C051-FE26-4288-88FF-0CA11416780D}" sibTransId="{24FAB940-DC5D-444B-9B64-BCB8B07850E1}"/>
    <dgm:cxn modelId="{86801AA6-5C6E-4B6B-8C20-DE6260D5979A}" type="presOf" srcId="{DA681EDD-E261-4B66-A9DC-AE3F25884418}" destId="{3E975689-4D1B-452C-9198-D9CCA52244FF}" srcOrd="0" destOrd="0" presId="urn:microsoft.com/office/officeart/2005/8/layout/matrix2"/>
    <dgm:cxn modelId="{D0E2D7ED-6649-4F38-A664-3BE8448DEAC0}" srcId="{512EB686-1A63-4387-A014-D6E8F4C5F320}" destId="{0EB1587B-A942-4E50-A706-7BC34589BEE8}" srcOrd="2" destOrd="0" parTransId="{D7D5453C-1D73-4849-A7C4-F3D6D40745EC}" sibTransId="{36ED1C19-64F0-4A56-82D5-00BAF2C54325}"/>
    <dgm:cxn modelId="{980E3AF2-8F0C-43FE-BF6E-540F5A400CE5}" srcId="{512EB686-1A63-4387-A014-D6E8F4C5F320}" destId="{DA681EDD-E261-4B66-A9DC-AE3F25884418}" srcOrd="0" destOrd="0" parTransId="{91BE1C2D-8774-4974-B574-B5A8F5197890}" sibTransId="{9B010293-5681-4CAD-925D-A8E77AD42EC5}"/>
    <dgm:cxn modelId="{74DD4D98-32FD-49AE-996C-461C52E4CF80}" type="presParOf" srcId="{A7883309-6ACD-4DC5-8978-46CB3F6B3687}" destId="{DF9B0B69-A8B4-4809-B819-41CDBC57D3AF}" srcOrd="0" destOrd="0" presId="urn:microsoft.com/office/officeart/2005/8/layout/matrix2"/>
    <dgm:cxn modelId="{E5B898B3-E3D3-4080-8B6C-1485BDD57067}" type="presParOf" srcId="{A7883309-6ACD-4DC5-8978-46CB3F6B3687}" destId="{3E975689-4D1B-452C-9198-D9CCA52244FF}" srcOrd="1" destOrd="0" presId="urn:microsoft.com/office/officeart/2005/8/layout/matrix2"/>
    <dgm:cxn modelId="{A1B51CF6-414F-40D2-834A-DE6DF8FB86D1}" type="presParOf" srcId="{A7883309-6ACD-4DC5-8978-46CB3F6B3687}" destId="{63A9C2FE-E636-462C-9C5A-A06E97F8250D}" srcOrd="2" destOrd="0" presId="urn:microsoft.com/office/officeart/2005/8/layout/matrix2"/>
    <dgm:cxn modelId="{FE43B978-F1AC-431C-8C9B-6E519A3B8C82}" type="presParOf" srcId="{A7883309-6ACD-4DC5-8978-46CB3F6B3687}" destId="{C16A06B6-CE38-4B2A-8CC2-CDB9784818EC}" srcOrd="3" destOrd="0" presId="urn:microsoft.com/office/officeart/2005/8/layout/matrix2"/>
    <dgm:cxn modelId="{9D5A7023-0BBD-47E3-B894-2B8E035C5823}" type="presParOf" srcId="{A7883309-6ACD-4DC5-8978-46CB3F6B3687}" destId="{A04ACE14-6F80-4C10-A19E-4ECB9D254375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AB9DB7-DDF2-4F4A-93AA-9987DF03CFA5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162B11AE-B25B-4234-826C-8A67230BBD4E}">
      <dgm:prSet phldrT="[Text]" custT="1"/>
      <dgm:spPr/>
      <dgm:t>
        <a:bodyPr/>
        <a:lstStyle/>
        <a:p>
          <a:r>
            <a:rPr lang="en-IN" sz="1800" dirty="0"/>
            <a:t> Lexer &amp; Parser (</a:t>
          </a:r>
          <a:r>
            <a:rPr lang="en-IN" sz="1800" dirty="0" err="1"/>
            <a:t>llex.c</a:t>
          </a:r>
          <a:r>
            <a:rPr lang="en-IN" sz="1800" dirty="0"/>
            <a:t>, </a:t>
          </a:r>
          <a:r>
            <a:rPr lang="en-IN" sz="1800" dirty="0" err="1"/>
            <a:t>lparser.c</a:t>
          </a:r>
          <a:r>
            <a:rPr lang="en-IN" sz="1800" dirty="0"/>
            <a:t>)</a:t>
          </a:r>
        </a:p>
      </dgm:t>
    </dgm:pt>
    <dgm:pt modelId="{068663E0-6397-4606-A6B3-8EFF04C88C78}" type="parTrans" cxnId="{571C07B2-E527-4035-B413-C53A887B0202}">
      <dgm:prSet/>
      <dgm:spPr/>
      <dgm:t>
        <a:bodyPr/>
        <a:lstStyle/>
        <a:p>
          <a:endParaRPr lang="en-IN"/>
        </a:p>
      </dgm:t>
    </dgm:pt>
    <dgm:pt modelId="{A8737B5D-C74F-4562-BC58-D59388519F39}" type="sibTrans" cxnId="{571C07B2-E527-4035-B413-C53A887B0202}">
      <dgm:prSet/>
      <dgm:spPr/>
      <dgm:t>
        <a:bodyPr/>
        <a:lstStyle/>
        <a:p>
          <a:endParaRPr lang="en-IN"/>
        </a:p>
      </dgm:t>
    </dgm:pt>
    <dgm:pt modelId="{A954B54C-64B2-4C44-A5AF-164AFF2531C1}">
      <dgm:prSet phldrT="[Text]" custT="1"/>
      <dgm:spPr/>
      <dgm:t>
        <a:bodyPr/>
        <a:lstStyle/>
        <a:p>
          <a:r>
            <a:rPr lang="en-IN" sz="1800" dirty="0"/>
            <a:t>Abstract Syntax Tree (AST)</a:t>
          </a:r>
        </a:p>
      </dgm:t>
    </dgm:pt>
    <dgm:pt modelId="{FD854CF1-FD88-4362-97E6-CB2FFCBADDDE}" type="parTrans" cxnId="{CB12B547-7A82-473E-AB51-1EA67265E370}">
      <dgm:prSet/>
      <dgm:spPr/>
      <dgm:t>
        <a:bodyPr/>
        <a:lstStyle/>
        <a:p>
          <a:endParaRPr lang="en-IN"/>
        </a:p>
      </dgm:t>
    </dgm:pt>
    <dgm:pt modelId="{6E17EF3A-E87E-474F-A04E-3E45CDA7D11E}" type="sibTrans" cxnId="{CB12B547-7A82-473E-AB51-1EA67265E370}">
      <dgm:prSet/>
      <dgm:spPr/>
      <dgm:t>
        <a:bodyPr/>
        <a:lstStyle/>
        <a:p>
          <a:endParaRPr lang="en-IN"/>
        </a:p>
      </dgm:t>
    </dgm:pt>
    <dgm:pt modelId="{C339192D-9B29-4B48-B60D-374690D74F89}">
      <dgm:prSet phldrT="[Text]" custT="1"/>
      <dgm:spPr/>
      <dgm:t>
        <a:bodyPr/>
        <a:lstStyle/>
        <a:p>
          <a:r>
            <a:rPr lang="en-IN" sz="1800" dirty="0"/>
            <a:t> Code Generator (</a:t>
          </a:r>
          <a:r>
            <a:rPr lang="en-IN" sz="1800" dirty="0" err="1"/>
            <a:t>lcode.c</a:t>
          </a:r>
          <a:r>
            <a:rPr lang="en-IN" sz="1800" dirty="0"/>
            <a:t>)</a:t>
          </a:r>
        </a:p>
      </dgm:t>
    </dgm:pt>
    <dgm:pt modelId="{083E2A2C-46C8-4E52-BDF4-70A9677C97EE}" type="parTrans" cxnId="{4577D2E5-DA22-4D7D-B8B7-831886BCE5EA}">
      <dgm:prSet/>
      <dgm:spPr/>
      <dgm:t>
        <a:bodyPr/>
        <a:lstStyle/>
        <a:p>
          <a:endParaRPr lang="en-IN"/>
        </a:p>
      </dgm:t>
    </dgm:pt>
    <dgm:pt modelId="{15486085-8DBE-4227-B4CC-1CB36B7C34F3}" type="sibTrans" cxnId="{4577D2E5-DA22-4D7D-B8B7-831886BCE5EA}">
      <dgm:prSet/>
      <dgm:spPr/>
      <dgm:t>
        <a:bodyPr/>
        <a:lstStyle/>
        <a:p>
          <a:endParaRPr lang="en-IN"/>
        </a:p>
      </dgm:t>
    </dgm:pt>
    <dgm:pt modelId="{4F22C83C-A3AB-4805-91C4-880AF510D63E}">
      <dgm:prSet phldrT="[Text]"/>
      <dgm:spPr/>
      <dgm:t>
        <a:bodyPr/>
        <a:lstStyle/>
        <a:p>
          <a:r>
            <a:rPr lang="en-IN" dirty="0"/>
            <a:t>  Bytecode (Prototype)</a:t>
          </a:r>
        </a:p>
      </dgm:t>
    </dgm:pt>
    <dgm:pt modelId="{195D9171-E023-45F0-8FF0-98616119EE8B}" type="parTrans" cxnId="{2E4BCB1C-F88D-41C2-A837-BD50C4AA21E0}">
      <dgm:prSet/>
      <dgm:spPr/>
      <dgm:t>
        <a:bodyPr/>
        <a:lstStyle/>
        <a:p>
          <a:endParaRPr lang="en-IN"/>
        </a:p>
      </dgm:t>
    </dgm:pt>
    <dgm:pt modelId="{50048654-55C4-4D77-B6D5-40C69F8BF78C}" type="sibTrans" cxnId="{2E4BCB1C-F88D-41C2-A837-BD50C4AA21E0}">
      <dgm:prSet/>
      <dgm:spPr/>
      <dgm:t>
        <a:bodyPr/>
        <a:lstStyle/>
        <a:p>
          <a:endParaRPr lang="en-IN"/>
        </a:p>
      </dgm:t>
    </dgm:pt>
    <dgm:pt modelId="{29388B40-2AE1-4E49-805A-A405728A9DA5}" type="pres">
      <dgm:prSet presAssocID="{3EAB9DB7-DDF2-4F4A-93AA-9987DF03CFA5}" presName="CompostProcess" presStyleCnt="0">
        <dgm:presLayoutVars>
          <dgm:dir/>
          <dgm:resizeHandles val="exact"/>
        </dgm:presLayoutVars>
      </dgm:prSet>
      <dgm:spPr/>
    </dgm:pt>
    <dgm:pt modelId="{3F12E496-34E7-481E-B60E-99BCF7990B28}" type="pres">
      <dgm:prSet presAssocID="{3EAB9DB7-DDF2-4F4A-93AA-9987DF03CFA5}" presName="arrow" presStyleLbl="bgShp" presStyleIdx="0" presStyleCnt="1" custScaleX="117647"/>
      <dgm:spPr>
        <a:xfrm>
          <a:off x="2" y="0"/>
          <a:ext cx="9003946" cy="4064000"/>
        </a:xfrm>
        <a:prstGeom prst="rightArrow">
          <a:avLst/>
        </a:prstGeom>
      </dgm:spPr>
    </dgm:pt>
    <dgm:pt modelId="{1DEB17DB-F692-4F48-A933-65953C9BE84D}" type="pres">
      <dgm:prSet presAssocID="{3EAB9DB7-DDF2-4F4A-93AA-9987DF03CFA5}" presName="linearProcess" presStyleCnt="0"/>
      <dgm:spPr/>
    </dgm:pt>
    <dgm:pt modelId="{A3EE80D6-2CC8-431A-B910-066F05932C52}" type="pres">
      <dgm:prSet presAssocID="{162B11AE-B25B-4234-826C-8A67230BBD4E}" presName="textNode" presStyleLbl="node1" presStyleIdx="0" presStyleCnt="4" custScaleX="34040" custScaleY="82696" custLinFactX="5513" custLinFactNeighborX="100000" custLinFactNeighborY="-4307">
        <dgm:presLayoutVars>
          <dgm:bulletEnabled val="1"/>
        </dgm:presLayoutVars>
      </dgm:prSet>
      <dgm:spPr/>
    </dgm:pt>
    <dgm:pt modelId="{A2B674FB-A0CC-4CC5-9713-73C1AE039676}" type="pres">
      <dgm:prSet presAssocID="{A8737B5D-C74F-4562-BC58-D59388519F39}" presName="sibTrans" presStyleCnt="0"/>
      <dgm:spPr/>
    </dgm:pt>
    <dgm:pt modelId="{067EEC94-CBF4-47AF-AFF4-9EB6DFA15A15}" type="pres">
      <dgm:prSet presAssocID="{A954B54C-64B2-4C44-A5AF-164AFF2531C1}" presName="textNode" presStyleLbl="node1" presStyleIdx="1" presStyleCnt="4" custScaleX="36822" custScaleY="80659" custLinFactX="4773" custLinFactNeighborX="100000" custLinFactNeighborY="-7517">
        <dgm:presLayoutVars>
          <dgm:bulletEnabled val="1"/>
        </dgm:presLayoutVars>
      </dgm:prSet>
      <dgm:spPr/>
    </dgm:pt>
    <dgm:pt modelId="{EC83A89E-52FE-441B-A2F5-D380DFF5E8B7}" type="pres">
      <dgm:prSet presAssocID="{6E17EF3A-E87E-474F-A04E-3E45CDA7D11E}" presName="sibTrans" presStyleCnt="0"/>
      <dgm:spPr/>
    </dgm:pt>
    <dgm:pt modelId="{7AF0AE08-5574-4963-BCEE-3387A11935C8}" type="pres">
      <dgm:prSet presAssocID="{C339192D-9B29-4B48-B60D-374690D74F89}" presName="textNode" presStyleLbl="node1" presStyleIdx="2" presStyleCnt="4" custScaleX="34290" custScaleY="71980" custLinFactX="5341" custLinFactNeighborX="100000" custLinFactNeighborY="-7865">
        <dgm:presLayoutVars>
          <dgm:bulletEnabled val="1"/>
        </dgm:presLayoutVars>
      </dgm:prSet>
      <dgm:spPr/>
    </dgm:pt>
    <dgm:pt modelId="{4B1A12D7-8371-4677-91A2-71D4D8606352}" type="pres">
      <dgm:prSet presAssocID="{15486085-8DBE-4227-B4CC-1CB36B7C34F3}" presName="sibTrans" presStyleCnt="0"/>
      <dgm:spPr/>
    </dgm:pt>
    <dgm:pt modelId="{6869AF13-8CDC-4022-920E-AEC2BD0EB511}" type="pres">
      <dgm:prSet presAssocID="{4F22C83C-A3AB-4805-91C4-880AF510D63E}" presName="textNode" presStyleLbl="node1" presStyleIdx="3" presStyleCnt="4" custScaleX="36829" custScaleY="66276" custLinFactX="4053" custLinFactNeighborX="100000" custLinFactNeighborY="-8182">
        <dgm:presLayoutVars>
          <dgm:bulletEnabled val="1"/>
        </dgm:presLayoutVars>
      </dgm:prSet>
      <dgm:spPr/>
    </dgm:pt>
  </dgm:ptLst>
  <dgm:cxnLst>
    <dgm:cxn modelId="{2E4BCB1C-F88D-41C2-A837-BD50C4AA21E0}" srcId="{3EAB9DB7-DDF2-4F4A-93AA-9987DF03CFA5}" destId="{4F22C83C-A3AB-4805-91C4-880AF510D63E}" srcOrd="3" destOrd="0" parTransId="{195D9171-E023-45F0-8FF0-98616119EE8B}" sibTransId="{50048654-55C4-4D77-B6D5-40C69F8BF78C}"/>
    <dgm:cxn modelId="{1960252B-F2A2-4CE0-A1AF-480F3ADF9108}" type="presOf" srcId="{162B11AE-B25B-4234-826C-8A67230BBD4E}" destId="{A3EE80D6-2CC8-431A-B910-066F05932C52}" srcOrd="0" destOrd="0" presId="urn:microsoft.com/office/officeart/2005/8/layout/hProcess9"/>
    <dgm:cxn modelId="{3494D05F-E428-4987-9887-AC34892DC93E}" type="presOf" srcId="{3EAB9DB7-DDF2-4F4A-93AA-9987DF03CFA5}" destId="{29388B40-2AE1-4E49-805A-A405728A9DA5}" srcOrd="0" destOrd="0" presId="urn:microsoft.com/office/officeart/2005/8/layout/hProcess9"/>
    <dgm:cxn modelId="{CB12B547-7A82-473E-AB51-1EA67265E370}" srcId="{3EAB9DB7-DDF2-4F4A-93AA-9987DF03CFA5}" destId="{A954B54C-64B2-4C44-A5AF-164AFF2531C1}" srcOrd="1" destOrd="0" parTransId="{FD854CF1-FD88-4362-97E6-CB2FFCBADDDE}" sibTransId="{6E17EF3A-E87E-474F-A04E-3E45CDA7D11E}"/>
    <dgm:cxn modelId="{571C07B2-E527-4035-B413-C53A887B0202}" srcId="{3EAB9DB7-DDF2-4F4A-93AA-9987DF03CFA5}" destId="{162B11AE-B25B-4234-826C-8A67230BBD4E}" srcOrd="0" destOrd="0" parTransId="{068663E0-6397-4606-A6B3-8EFF04C88C78}" sibTransId="{A8737B5D-C74F-4562-BC58-D59388519F39}"/>
    <dgm:cxn modelId="{7EC6D8D5-4599-4B6F-A11E-3C2E86AF2DC6}" type="presOf" srcId="{4F22C83C-A3AB-4805-91C4-880AF510D63E}" destId="{6869AF13-8CDC-4022-920E-AEC2BD0EB511}" srcOrd="0" destOrd="0" presId="urn:microsoft.com/office/officeart/2005/8/layout/hProcess9"/>
    <dgm:cxn modelId="{70B09DE3-3AFD-454D-AE81-207FFEBAAC81}" type="presOf" srcId="{A954B54C-64B2-4C44-A5AF-164AFF2531C1}" destId="{067EEC94-CBF4-47AF-AFF4-9EB6DFA15A15}" srcOrd="0" destOrd="0" presId="urn:microsoft.com/office/officeart/2005/8/layout/hProcess9"/>
    <dgm:cxn modelId="{4577D2E5-DA22-4D7D-B8B7-831886BCE5EA}" srcId="{3EAB9DB7-DDF2-4F4A-93AA-9987DF03CFA5}" destId="{C339192D-9B29-4B48-B60D-374690D74F89}" srcOrd="2" destOrd="0" parTransId="{083E2A2C-46C8-4E52-BDF4-70A9677C97EE}" sibTransId="{15486085-8DBE-4227-B4CC-1CB36B7C34F3}"/>
    <dgm:cxn modelId="{3ACCC0FA-5A06-4649-AA48-9BC1FDCB9948}" type="presOf" srcId="{C339192D-9B29-4B48-B60D-374690D74F89}" destId="{7AF0AE08-5574-4963-BCEE-3387A11935C8}" srcOrd="0" destOrd="0" presId="urn:microsoft.com/office/officeart/2005/8/layout/hProcess9"/>
    <dgm:cxn modelId="{8F433402-BD23-4EFF-8D01-C99D39D24374}" type="presParOf" srcId="{29388B40-2AE1-4E49-805A-A405728A9DA5}" destId="{3F12E496-34E7-481E-B60E-99BCF7990B28}" srcOrd="0" destOrd="0" presId="urn:microsoft.com/office/officeart/2005/8/layout/hProcess9"/>
    <dgm:cxn modelId="{913AD91C-D79B-4837-9135-992A7114DD94}" type="presParOf" srcId="{29388B40-2AE1-4E49-805A-A405728A9DA5}" destId="{1DEB17DB-F692-4F48-A933-65953C9BE84D}" srcOrd="1" destOrd="0" presId="urn:microsoft.com/office/officeart/2005/8/layout/hProcess9"/>
    <dgm:cxn modelId="{7BB160A1-5BDF-4E95-8AC3-9B3E139ED140}" type="presParOf" srcId="{1DEB17DB-F692-4F48-A933-65953C9BE84D}" destId="{A3EE80D6-2CC8-431A-B910-066F05932C52}" srcOrd="0" destOrd="0" presId="urn:microsoft.com/office/officeart/2005/8/layout/hProcess9"/>
    <dgm:cxn modelId="{B1EC42D0-99A7-4CA8-852B-425700FC5940}" type="presParOf" srcId="{1DEB17DB-F692-4F48-A933-65953C9BE84D}" destId="{A2B674FB-A0CC-4CC5-9713-73C1AE039676}" srcOrd="1" destOrd="0" presId="urn:microsoft.com/office/officeart/2005/8/layout/hProcess9"/>
    <dgm:cxn modelId="{56012855-5BB4-4145-AB93-E1E69ED82B41}" type="presParOf" srcId="{1DEB17DB-F692-4F48-A933-65953C9BE84D}" destId="{067EEC94-CBF4-47AF-AFF4-9EB6DFA15A15}" srcOrd="2" destOrd="0" presId="urn:microsoft.com/office/officeart/2005/8/layout/hProcess9"/>
    <dgm:cxn modelId="{9AC276FE-A6BE-4844-B617-20C40D0BD79A}" type="presParOf" srcId="{1DEB17DB-F692-4F48-A933-65953C9BE84D}" destId="{EC83A89E-52FE-441B-A2F5-D380DFF5E8B7}" srcOrd="3" destOrd="0" presId="urn:microsoft.com/office/officeart/2005/8/layout/hProcess9"/>
    <dgm:cxn modelId="{F366FDA4-DBDA-4EF8-8D2E-0860E2547A99}" type="presParOf" srcId="{1DEB17DB-F692-4F48-A933-65953C9BE84D}" destId="{7AF0AE08-5574-4963-BCEE-3387A11935C8}" srcOrd="4" destOrd="0" presId="urn:microsoft.com/office/officeart/2005/8/layout/hProcess9"/>
    <dgm:cxn modelId="{679A11EB-E40A-4F0E-9690-060267C2FF3A}" type="presParOf" srcId="{1DEB17DB-F692-4F48-A933-65953C9BE84D}" destId="{4B1A12D7-8371-4677-91A2-71D4D8606352}" srcOrd="5" destOrd="0" presId="urn:microsoft.com/office/officeart/2005/8/layout/hProcess9"/>
    <dgm:cxn modelId="{D71E731B-C61D-406D-AF58-936BFFD74402}" type="presParOf" srcId="{1DEB17DB-F692-4F48-A933-65953C9BE84D}" destId="{6869AF13-8CDC-4022-920E-AEC2BD0EB51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9EE40AE-18BC-4F27-A548-C38C9CA1D585}" type="doc">
      <dgm:prSet loTypeId="urn:microsoft.com/office/officeart/2016/7/layout/VerticalSolidActionList" loCatId="List" qsTypeId="urn:microsoft.com/office/officeart/2005/8/quickstyle/simple4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9D4188F2-45A2-41E2-A311-45F240A3619E}">
      <dgm:prSet/>
      <dgm:spPr/>
      <dgm:t>
        <a:bodyPr/>
        <a:lstStyle/>
        <a:p>
          <a:r>
            <a:rPr lang="en-US" dirty="0" err="1"/>
            <a:t>Lexing</a:t>
          </a:r>
          <a:r>
            <a:rPr lang="en-US" dirty="0"/>
            <a:t> – </a:t>
          </a:r>
          <a:r>
            <a:rPr lang="en-US" dirty="0" err="1"/>
            <a:t>llex.c</a:t>
          </a:r>
          <a:r>
            <a:rPr lang="en-US" dirty="0"/>
            <a:t>:</a:t>
          </a:r>
        </a:p>
      </dgm:t>
    </dgm:pt>
    <dgm:pt modelId="{38B1F41D-8197-4B30-BED4-E3920B1BE36A}" type="parTrans" cxnId="{B86F0942-BAB1-4235-902C-F56BF175F479}">
      <dgm:prSet/>
      <dgm:spPr/>
      <dgm:t>
        <a:bodyPr/>
        <a:lstStyle/>
        <a:p>
          <a:endParaRPr lang="en-US"/>
        </a:p>
      </dgm:t>
    </dgm:pt>
    <dgm:pt modelId="{A85A141F-0F55-4A0F-BAD0-D23DD62AF55E}" type="sibTrans" cxnId="{B86F0942-BAB1-4235-902C-F56BF175F479}">
      <dgm:prSet/>
      <dgm:spPr/>
      <dgm:t>
        <a:bodyPr/>
        <a:lstStyle/>
        <a:p>
          <a:endParaRPr lang="en-US"/>
        </a:p>
      </dgm:t>
    </dgm:pt>
    <dgm:pt modelId="{284FE1D9-F824-460A-963A-A30516DCF424}">
      <dgm:prSet/>
      <dgm:spPr/>
      <dgm:t>
        <a:bodyPr/>
        <a:lstStyle/>
        <a:p>
          <a:r>
            <a:rPr lang="en-US"/>
            <a:t>Breaks script into tokens.</a:t>
          </a:r>
        </a:p>
      </dgm:t>
    </dgm:pt>
    <dgm:pt modelId="{A233535E-5239-4346-9C13-44DC9CC18530}" type="parTrans" cxnId="{D773A0FE-117F-4F3D-A455-0442BD3A0C45}">
      <dgm:prSet/>
      <dgm:spPr/>
      <dgm:t>
        <a:bodyPr/>
        <a:lstStyle/>
        <a:p>
          <a:endParaRPr lang="en-US"/>
        </a:p>
      </dgm:t>
    </dgm:pt>
    <dgm:pt modelId="{A47807DF-A9EE-48D7-A2CD-A5E4FDA3C51D}" type="sibTrans" cxnId="{D773A0FE-117F-4F3D-A455-0442BD3A0C45}">
      <dgm:prSet/>
      <dgm:spPr/>
      <dgm:t>
        <a:bodyPr/>
        <a:lstStyle/>
        <a:p>
          <a:endParaRPr lang="en-US"/>
        </a:p>
      </dgm:t>
    </dgm:pt>
    <dgm:pt modelId="{05A2E39D-0F4E-40AB-80D7-4DA048CA79E5}">
      <dgm:prSet/>
      <dgm:spPr/>
      <dgm:t>
        <a:bodyPr/>
        <a:lstStyle/>
        <a:p>
          <a:r>
            <a:rPr lang="en-US"/>
            <a:t>Skips whitespace/comments.</a:t>
          </a:r>
        </a:p>
      </dgm:t>
    </dgm:pt>
    <dgm:pt modelId="{C2979AA6-0F66-4B81-A878-8F44863B9E0A}" type="parTrans" cxnId="{C4AF67D9-77CC-4714-BD12-7621B2D7F693}">
      <dgm:prSet/>
      <dgm:spPr/>
      <dgm:t>
        <a:bodyPr/>
        <a:lstStyle/>
        <a:p>
          <a:endParaRPr lang="en-US"/>
        </a:p>
      </dgm:t>
    </dgm:pt>
    <dgm:pt modelId="{8B276219-4D7B-47EC-8EB7-4A44F4CD60CC}" type="sibTrans" cxnId="{C4AF67D9-77CC-4714-BD12-7621B2D7F693}">
      <dgm:prSet/>
      <dgm:spPr/>
      <dgm:t>
        <a:bodyPr/>
        <a:lstStyle/>
        <a:p>
          <a:endParaRPr lang="en-US"/>
        </a:p>
      </dgm:t>
    </dgm:pt>
    <dgm:pt modelId="{AAF6E71A-B0C0-4B93-89CB-D7E0693831B9}">
      <dgm:prSet/>
      <dgm:spPr/>
      <dgm:t>
        <a:bodyPr/>
        <a:lstStyle/>
        <a:p>
          <a:r>
            <a:rPr lang="en-US"/>
            <a:t>Parsing – lparser.c:</a:t>
          </a:r>
        </a:p>
      </dgm:t>
    </dgm:pt>
    <dgm:pt modelId="{85A4FE44-F14D-4AC4-929C-EBBCAA62EB3B}" type="parTrans" cxnId="{5A11D5E5-39C3-48AA-ADE3-F3DA9D509D2B}">
      <dgm:prSet/>
      <dgm:spPr/>
      <dgm:t>
        <a:bodyPr/>
        <a:lstStyle/>
        <a:p>
          <a:endParaRPr lang="en-US"/>
        </a:p>
      </dgm:t>
    </dgm:pt>
    <dgm:pt modelId="{881EB034-D8A3-4000-B5A1-44987004F86D}" type="sibTrans" cxnId="{5A11D5E5-39C3-48AA-ADE3-F3DA9D509D2B}">
      <dgm:prSet/>
      <dgm:spPr/>
      <dgm:t>
        <a:bodyPr/>
        <a:lstStyle/>
        <a:p>
          <a:endParaRPr lang="en-US"/>
        </a:p>
      </dgm:t>
    </dgm:pt>
    <dgm:pt modelId="{F48EA0F7-D5E0-498C-943F-46843C3A97F0}">
      <dgm:prSet/>
      <dgm:spPr/>
      <dgm:t>
        <a:bodyPr/>
        <a:lstStyle/>
        <a:p>
          <a:r>
            <a:rPr lang="en-US" dirty="0"/>
            <a:t>Converts tokens into an abstract syntax tree (AST).</a:t>
          </a:r>
        </a:p>
      </dgm:t>
    </dgm:pt>
    <dgm:pt modelId="{04715C71-C151-46BD-B582-E9BB1E59C598}" type="parTrans" cxnId="{8DF917CD-85D7-4D5F-AEF8-1A01D408A366}">
      <dgm:prSet/>
      <dgm:spPr/>
      <dgm:t>
        <a:bodyPr/>
        <a:lstStyle/>
        <a:p>
          <a:endParaRPr lang="en-US"/>
        </a:p>
      </dgm:t>
    </dgm:pt>
    <dgm:pt modelId="{C6CFB00E-E6BC-4B3A-A8EB-A1DC22E490A1}" type="sibTrans" cxnId="{8DF917CD-85D7-4D5F-AEF8-1A01D408A366}">
      <dgm:prSet/>
      <dgm:spPr/>
      <dgm:t>
        <a:bodyPr/>
        <a:lstStyle/>
        <a:p>
          <a:endParaRPr lang="en-US"/>
        </a:p>
      </dgm:t>
    </dgm:pt>
    <dgm:pt modelId="{623195C9-1A76-4ABD-A94C-3E00815A2687}">
      <dgm:prSet/>
      <dgm:spPr/>
      <dgm:t>
        <a:bodyPr/>
        <a:lstStyle/>
        <a:p>
          <a:r>
            <a:rPr lang="en-US"/>
            <a:t>Builds function prototypes (Proto).</a:t>
          </a:r>
        </a:p>
      </dgm:t>
    </dgm:pt>
    <dgm:pt modelId="{2F918175-12C2-42E8-9CB5-5979D4FDF10F}" type="parTrans" cxnId="{A3719CAD-A246-47E3-ABE3-1F6F88C9C326}">
      <dgm:prSet/>
      <dgm:spPr/>
      <dgm:t>
        <a:bodyPr/>
        <a:lstStyle/>
        <a:p>
          <a:endParaRPr lang="en-US"/>
        </a:p>
      </dgm:t>
    </dgm:pt>
    <dgm:pt modelId="{1FF2F66D-0048-4B26-BDD1-7DD6A9352ED1}" type="sibTrans" cxnId="{A3719CAD-A246-47E3-ABE3-1F6F88C9C326}">
      <dgm:prSet/>
      <dgm:spPr/>
      <dgm:t>
        <a:bodyPr/>
        <a:lstStyle/>
        <a:p>
          <a:endParaRPr lang="en-US"/>
        </a:p>
      </dgm:t>
    </dgm:pt>
    <dgm:pt modelId="{E7E1D54F-EF56-4C6C-B1D8-F727356F3FB7}">
      <dgm:prSet/>
      <dgm:spPr/>
      <dgm:t>
        <a:bodyPr/>
        <a:lstStyle/>
        <a:p>
          <a:r>
            <a:rPr lang="en-US"/>
            <a:t>Code Generation – lcode.c:</a:t>
          </a:r>
        </a:p>
      </dgm:t>
    </dgm:pt>
    <dgm:pt modelId="{7A817679-22A3-47B0-BF37-91080CFD2BD4}" type="parTrans" cxnId="{DC7FF88B-CAD5-451B-A119-602E7C9E04AE}">
      <dgm:prSet/>
      <dgm:spPr/>
      <dgm:t>
        <a:bodyPr/>
        <a:lstStyle/>
        <a:p>
          <a:endParaRPr lang="en-US"/>
        </a:p>
      </dgm:t>
    </dgm:pt>
    <dgm:pt modelId="{120260CA-81DD-44CD-8938-801C2E13B901}" type="sibTrans" cxnId="{DC7FF88B-CAD5-451B-A119-602E7C9E04AE}">
      <dgm:prSet/>
      <dgm:spPr/>
      <dgm:t>
        <a:bodyPr/>
        <a:lstStyle/>
        <a:p>
          <a:endParaRPr lang="en-US"/>
        </a:p>
      </dgm:t>
    </dgm:pt>
    <dgm:pt modelId="{0B837021-3EDA-418F-AFC7-05BA41A7D3F5}">
      <dgm:prSet/>
      <dgm:spPr/>
      <dgm:t>
        <a:bodyPr/>
        <a:lstStyle/>
        <a:p>
          <a:r>
            <a:rPr lang="en-US"/>
            <a:t>Translates AST into register-based bytecode.</a:t>
          </a:r>
        </a:p>
      </dgm:t>
    </dgm:pt>
    <dgm:pt modelId="{A8580EEA-014F-4585-9585-BD12CF56599B}" type="parTrans" cxnId="{E70E61D7-C2B7-4F9A-AFEB-3E8E6258DA9C}">
      <dgm:prSet/>
      <dgm:spPr/>
      <dgm:t>
        <a:bodyPr/>
        <a:lstStyle/>
        <a:p>
          <a:endParaRPr lang="en-US"/>
        </a:p>
      </dgm:t>
    </dgm:pt>
    <dgm:pt modelId="{D07D13BB-8207-4D67-95CE-2383586AFA40}" type="sibTrans" cxnId="{E70E61D7-C2B7-4F9A-AFEB-3E8E6258DA9C}">
      <dgm:prSet/>
      <dgm:spPr/>
      <dgm:t>
        <a:bodyPr/>
        <a:lstStyle/>
        <a:p>
          <a:endParaRPr lang="en-US"/>
        </a:p>
      </dgm:t>
    </dgm:pt>
    <dgm:pt modelId="{8D4239F0-05C9-4D45-A1F6-1EB91D7B73E0}">
      <dgm:prSet/>
      <dgm:spPr/>
      <dgm:t>
        <a:bodyPr/>
        <a:lstStyle/>
        <a:p>
          <a:r>
            <a:rPr lang="en-US"/>
            <a:t>Execution – lvm.c:</a:t>
          </a:r>
        </a:p>
      </dgm:t>
    </dgm:pt>
    <dgm:pt modelId="{D97444C5-5986-43E9-B6ED-FADB0907B0BA}" type="parTrans" cxnId="{EA6480C5-4079-45CC-AA65-25D1AAA925DA}">
      <dgm:prSet/>
      <dgm:spPr/>
      <dgm:t>
        <a:bodyPr/>
        <a:lstStyle/>
        <a:p>
          <a:endParaRPr lang="en-US"/>
        </a:p>
      </dgm:t>
    </dgm:pt>
    <dgm:pt modelId="{C09AD8EC-9364-4AD8-A048-B28EBDB5D814}" type="sibTrans" cxnId="{EA6480C5-4079-45CC-AA65-25D1AAA925DA}">
      <dgm:prSet/>
      <dgm:spPr/>
      <dgm:t>
        <a:bodyPr/>
        <a:lstStyle/>
        <a:p>
          <a:endParaRPr lang="en-US"/>
        </a:p>
      </dgm:t>
    </dgm:pt>
    <dgm:pt modelId="{1BC8995C-C278-4E66-9FE3-6BFCBA8515B0}">
      <dgm:prSet/>
      <dgm:spPr/>
      <dgm:t>
        <a:bodyPr/>
        <a:lstStyle/>
        <a:p>
          <a:r>
            <a:rPr lang="en-US"/>
            <a:t>Executes bytecode instruction-by-instruction in Lua VM.</a:t>
          </a:r>
        </a:p>
      </dgm:t>
    </dgm:pt>
    <dgm:pt modelId="{70AC42DC-3A7C-46EF-B19C-C730B0A6E1E9}" type="parTrans" cxnId="{1466A05F-AF25-4F1F-9A8C-C0F84E41D0EC}">
      <dgm:prSet/>
      <dgm:spPr/>
      <dgm:t>
        <a:bodyPr/>
        <a:lstStyle/>
        <a:p>
          <a:endParaRPr lang="en-US"/>
        </a:p>
      </dgm:t>
    </dgm:pt>
    <dgm:pt modelId="{B406A9F2-4757-4545-95D0-699DFCED4BB8}" type="sibTrans" cxnId="{1466A05F-AF25-4F1F-9A8C-C0F84E41D0EC}">
      <dgm:prSet/>
      <dgm:spPr/>
      <dgm:t>
        <a:bodyPr/>
        <a:lstStyle/>
        <a:p>
          <a:endParaRPr lang="en-US"/>
        </a:p>
      </dgm:t>
    </dgm:pt>
    <dgm:pt modelId="{5BDE1A91-A505-4D11-8A0A-D42B935614A3}" type="pres">
      <dgm:prSet presAssocID="{59EE40AE-18BC-4F27-A548-C38C9CA1D585}" presName="Name0" presStyleCnt="0">
        <dgm:presLayoutVars>
          <dgm:dir/>
          <dgm:animLvl val="lvl"/>
          <dgm:resizeHandles val="exact"/>
        </dgm:presLayoutVars>
      </dgm:prSet>
      <dgm:spPr/>
    </dgm:pt>
    <dgm:pt modelId="{B38B5777-8E24-44AE-8A1D-36CEDADF477E}" type="pres">
      <dgm:prSet presAssocID="{9D4188F2-45A2-41E2-A311-45F240A3619E}" presName="linNode" presStyleCnt="0"/>
      <dgm:spPr/>
    </dgm:pt>
    <dgm:pt modelId="{D75DC254-20E4-45AA-8AD4-39913F18B8DE}" type="pres">
      <dgm:prSet presAssocID="{9D4188F2-45A2-41E2-A311-45F240A3619E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65D3A2E2-B5C2-4A1A-8F9E-08C4D751D915}" type="pres">
      <dgm:prSet presAssocID="{9D4188F2-45A2-41E2-A311-45F240A3619E}" presName="descendantText" presStyleLbl="alignAccFollowNode1" presStyleIdx="0" presStyleCnt="4">
        <dgm:presLayoutVars>
          <dgm:bulletEnabled/>
        </dgm:presLayoutVars>
      </dgm:prSet>
      <dgm:spPr/>
    </dgm:pt>
    <dgm:pt modelId="{30C42303-4C66-4FFA-8642-8913097D3E7F}" type="pres">
      <dgm:prSet presAssocID="{A85A141F-0F55-4A0F-BAD0-D23DD62AF55E}" presName="sp" presStyleCnt="0"/>
      <dgm:spPr/>
    </dgm:pt>
    <dgm:pt modelId="{FACBE780-DE14-40EF-9F67-8737F82DEE4E}" type="pres">
      <dgm:prSet presAssocID="{AAF6E71A-B0C0-4B93-89CB-D7E0693831B9}" presName="linNode" presStyleCnt="0"/>
      <dgm:spPr/>
    </dgm:pt>
    <dgm:pt modelId="{F0126E4F-C1E0-469A-8921-894EF2D96B99}" type="pres">
      <dgm:prSet presAssocID="{AAF6E71A-B0C0-4B93-89CB-D7E0693831B9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78BAB8CB-1A35-4664-8D74-9622DA5C0891}" type="pres">
      <dgm:prSet presAssocID="{AAF6E71A-B0C0-4B93-89CB-D7E0693831B9}" presName="descendantText" presStyleLbl="alignAccFollowNode1" presStyleIdx="1" presStyleCnt="4">
        <dgm:presLayoutVars>
          <dgm:bulletEnabled/>
        </dgm:presLayoutVars>
      </dgm:prSet>
      <dgm:spPr/>
    </dgm:pt>
    <dgm:pt modelId="{86FC5F52-F4FB-4B33-8135-B5D57DF0EEFB}" type="pres">
      <dgm:prSet presAssocID="{881EB034-D8A3-4000-B5A1-44987004F86D}" presName="sp" presStyleCnt="0"/>
      <dgm:spPr/>
    </dgm:pt>
    <dgm:pt modelId="{53EFDECF-4249-4E33-A950-182575274A74}" type="pres">
      <dgm:prSet presAssocID="{E7E1D54F-EF56-4C6C-B1D8-F727356F3FB7}" presName="linNode" presStyleCnt="0"/>
      <dgm:spPr/>
    </dgm:pt>
    <dgm:pt modelId="{5B8387E3-C1E1-4D29-997B-3DB14BBF5649}" type="pres">
      <dgm:prSet presAssocID="{E7E1D54F-EF56-4C6C-B1D8-F727356F3FB7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477544D3-AECC-4947-90D0-230DA0E8E6B9}" type="pres">
      <dgm:prSet presAssocID="{E7E1D54F-EF56-4C6C-B1D8-F727356F3FB7}" presName="descendantText" presStyleLbl="alignAccFollowNode1" presStyleIdx="2" presStyleCnt="4">
        <dgm:presLayoutVars>
          <dgm:bulletEnabled/>
        </dgm:presLayoutVars>
      </dgm:prSet>
      <dgm:spPr/>
    </dgm:pt>
    <dgm:pt modelId="{1C042F65-C193-497E-B80F-9778017B234F}" type="pres">
      <dgm:prSet presAssocID="{120260CA-81DD-44CD-8938-801C2E13B901}" presName="sp" presStyleCnt="0"/>
      <dgm:spPr/>
    </dgm:pt>
    <dgm:pt modelId="{5A812EE9-ADFC-4A06-8128-6444AF9E39CC}" type="pres">
      <dgm:prSet presAssocID="{8D4239F0-05C9-4D45-A1F6-1EB91D7B73E0}" presName="linNode" presStyleCnt="0"/>
      <dgm:spPr/>
    </dgm:pt>
    <dgm:pt modelId="{68B345DA-2ED1-48A9-B99D-5F1DB4F0C9E3}" type="pres">
      <dgm:prSet presAssocID="{8D4239F0-05C9-4D45-A1F6-1EB91D7B73E0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15C9B7CF-81EB-4335-A3B4-B784578B8EA6}" type="pres">
      <dgm:prSet presAssocID="{8D4239F0-05C9-4D45-A1F6-1EB91D7B73E0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DB9D000C-70A7-4604-B34C-A0A7AA7F9755}" type="presOf" srcId="{E7E1D54F-EF56-4C6C-B1D8-F727356F3FB7}" destId="{5B8387E3-C1E1-4D29-997B-3DB14BBF5649}" srcOrd="0" destOrd="0" presId="urn:microsoft.com/office/officeart/2016/7/layout/VerticalSolidActionList"/>
    <dgm:cxn modelId="{1F5EE70F-9D45-4212-A733-16C9DBF9CC2D}" type="presOf" srcId="{8D4239F0-05C9-4D45-A1F6-1EB91D7B73E0}" destId="{68B345DA-2ED1-48A9-B99D-5F1DB4F0C9E3}" srcOrd="0" destOrd="0" presId="urn:microsoft.com/office/officeart/2016/7/layout/VerticalSolidActionList"/>
    <dgm:cxn modelId="{5619AD3E-3485-4237-A85A-F5613A1159BB}" type="presOf" srcId="{AAF6E71A-B0C0-4B93-89CB-D7E0693831B9}" destId="{F0126E4F-C1E0-469A-8921-894EF2D96B99}" srcOrd="0" destOrd="0" presId="urn:microsoft.com/office/officeart/2016/7/layout/VerticalSolidActionList"/>
    <dgm:cxn modelId="{1466A05F-AF25-4F1F-9A8C-C0F84E41D0EC}" srcId="{8D4239F0-05C9-4D45-A1F6-1EB91D7B73E0}" destId="{1BC8995C-C278-4E66-9FE3-6BFCBA8515B0}" srcOrd="0" destOrd="0" parTransId="{70AC42DC-3A7C-46EF-B19C-C730B0A6E1E9}" sibTransId="{B406A9F2-4757-4545-95D0-699DFCED4BB8}"/>
    <dgm:cxn modelId="{B86F0942-BAB1-4235-902C-F56BF175F479}" srcId="{59EE40AE-18BC-4F27-A548-C38C9CA1D585}" destId="{9D4188F2-45A2-41E2-A311-45F240A3619E}" srcOrd="0" destOrd="0" parTransId="{38B1F41D-8197-4B30-BED4-E3920B1BE36A}" sibTransId="{A85A141F-0F55-4A0F-BAD0-D23DD62AF55E}"/>
    <dgm:cxn modelId="{9C2D5A44-957F-44E8-9403-8A20C559D9D5}" type="presOf" srcId="{284FE1D9-F824-460A-963A-A30516DCF424}" destId="{65D3A2E2-B5C2-4A1A-8F9E-08C4D751D915}" srcOrd="0" destOrd="0" presId="urn:microsoft.com/office/officeart/2016/7/layout/VerticalSolidActionList"/>
    <dgm:cxn modelId="{80832055-C5DF-432A-8A69-88EF39CAECF3}" type="presOf" srcId="{623195C9-1A76-4ABD-A94C-3E00815A2687}" destId="{78BAB8CB-1A35-4664-8D74-9622DA5C0891}" srcOrd="0" destOrd="1" presId="urn:microsoft.com/office/officeart/2016/7/layout/VerticalSolidActionList"/>
    <dgm:cxn modelId="{8E94E675-C9E3-4F78-926A-F64BD1FD8608}" type="presOf" srcId="{1BC8995C-C278-4E66-9FE3-6BFCBA8515B0}" destId="{15C9B7CF-81EB-4335-A3B4-B784578B8EA6}" srcOrd="0" destOrd="0" presId="urn:microsoft.com/office/officeart/2016/7/layout/VerticalSolidActionList"/>
    <dgm:cxn modelId="{DC7FF88B-CAD5-451B-A119-602E7C9E04AE}" srcId="{59EE40AE-18BC-4F27-A548-C38C9CA1D585}" destId="{E7E1D54F-EF56-4C6C-B1D8-F727356F3FB7}" srcOrd="2" destOrd="0" parTransId="{7A817679-22A3-47B0-BF37-91080CFD2BD4}" sibTransId="{120260CA-81DD-44CD-8938-801C2E13B901}"/>
    <dgm:cxn modelId="{B11BC692-E731-4F46-A5DF-9AB4FC6CB803}" type="presOf" srcId="{0B837021-3EDA-418F-AFC7-05BA41A7D3F5}" destId="{477544D3-AECC-4947-90D0-230DA0E8E6B9}" srcOrd="0" destOrd="0" presId="urn:microsoft.com/office/officeart/2016/7/layout/VerticalSolidActionList"/>
    <dgm:cxn modelId="{85CDFF9E-13BA-41BD-9164-E53F18AEE163}" type="presOf" srcId="{F48EA0F7-D5E0-498C-943F-46843C3A97F0}" destId="{78BAB8CB-1A35-4664-8D74-9622DA5C0891}" srcOrd="0" destOrd="0" presId="urn:microsoft.com/office/officeart/2016/7/layout/VerticalSolidActionList"/>
    <dgm:cxn modelId="{B49DE5A4-CA6A-4048-AC20-3BBCF98FE7CD}" type="presOf" srcId="{59EE40AE-18BC-4F27-A548-C38C9CA1D585}" destId="{5BDE1A91-A505-4D11-8A0A-D42B935614A3}" srcOrd="0" destOrd="0" presId="urn:microsoft.com/office/officeart/2016/7/layout/VerticalSolidActionList"/>
    <dgm:cxn modelId="{A3719CAD-A246-47E3-ABE3-1F6F88C9C326}" srcId="{AAF6E71A-B0C0-4B93-89CB-D7E0693831B9}" destId="{623195C9-1A76-4ABD-A94C-3E00815A2687}" srcOrd="1" destOrd="0" parTransId="{2F918175-12C2-42E8-9CB5-5979D4FDF10F}" sibTransId="{1FF2F66D-0048-4B26-BDD1-7DD6A9352ED1}"/>
    <dgm:cxn modelId="{355E76B6-5566-4B77-BAA4-3CE0CDE2E549}" type="presOf" srcId="{9D4188F2-45A2-41E2-A311-45F240A3619E}" destId="{D75DC254-20E4-45AA-8AD4-39913F18B8DE}" srcOrd="0" destOrd="0" presId="urn:microsoft.com/office/officeart/2016/7/layout/VerticalSolidActionList"/>
    <dgm:cxn modelId="{EA6480C5-4079-45CC-AA65-25D1AAA925DA}" srcId="{59EE40AE-18BC-4F27-A548-C38C9CA1D585}" destId="{8D4239F0-05C9-4D45-A1F6-1EB91D7B73E0}" srcOrd="3" destOrd="0" parTransId="{D97444C5-5986-43E9-B6ED-FADB0907B0BA}" sibTransId="{C09AD8EC-9364-4AD8-A048-B28EBDB5D814}"/>
    <dgm:cxn modelId="{8DF917CD-85D7-4D5F-AEF8-1A01D408A366}" srcId="{AAF6E71A-B0C0-4B93-89CB-D7E0693831B9}" destId="{F48EA0F7-D5E0-498C-943F-46843C3A97F0}" srcOrd="0" destOrd="0" parTransId="{04715C71-C151-46BD-B582-E9BB1E59C598}" sibTransId="{C6CFB00E-E6BC-4B3A-A8EB-A1DC22E490A1}"/>
    <dgm:cxn modelId="{805A66CF-B669-4068-9A91-53C530AD868F}" type="presOf" srcId="{05A2E39D-0F4E-40AB-80D7-4DA048CA79E5}" destId="{65D3A2E2-B5C2-4A1A-8F9E-08C4D751D915}" srcOrd="0" destOrd="1" presId="urn:microsoft.com/office/officeart/2016/7/layout/VerticalSolidActionList"/>
    <dgm:cxn modelId="{E70E61D7-C2B7-4F9A-AFEB-3E8E6258DA9C}" srcId="{E7E1D54F-EF56-4C6C-B1D8-F727356F3FB7}" destId="{0B837021-3EDA-418F-AFC7-05BA41A7D3F5}" srcOrd="0" destOrd="0" parTransId="{A8580EEA-014F-4585-9585-BD12CF56599B}" sibTransId="{D07D13BB-8207-4D67-95CE-2383586AFA40}"/>
    <dgm:cxn modelId="{C4AF67D9-77CC-4714-BD12-7621B2D7F693}" srcId="{9D4188F2-45A2-41E2-A311-45F240A3619E}" destId="{05A2E39D-0F4E-40AB-80D7-4DA048CA79E5}" srcOrd="1" destOrd="0" parTransId="{C2979AA6-0F66-4B81-A878-8F44863B9E0A}" sibTransId="{8B276219-4D7B-47EC-8EB7-4A44F4CD60CC}"/>
    <dgm:cxn modelId="{5A11D5E5-39C3-48AA-ADE3-F3DA9D509D2B}" srcId="{59EE40AE-18BC-4F27-A548-C38C9CA1D585}" destId="{AAF6E71A-B0C0-4B93-89CB-D7E0693831B9}" srcOrd="1" destOrd="0" parTransId="{85A4FE44-F14D-4AC4-929C-EBBCAA62EB3B}" sibTransId="{881EB034-D8A3-4000-B5A1-44987004F86D}"/>
    <dgm:cxn modelId="{D773A0FE-117F-4F3D-A455-0442BD3A0C45}" srcId="{9D4188F2-45A2-41E2-A311-45F240A3619E}" destId="{284FE1D9-F824-460A-963A-A30516DCF424}" srcOrd="0" destOrd="0" parTransId="{A233535E-5239-4346-9C13-44DC9CC18530}" sibTransId="{A47807DF-A9EE-48D7-A2CD-A5E4FDA3C51D}"/>
    <dgm:cxn modelId="{0C23C76D-0AC9-4BBC-BE44-6184318793E4}" type="presParOf" srcId="{5BDE1A91-A505-4D11-8A0A-D42B935614A3}" destId="{B38B5777-8E24-44AE-8A1D-36CEDADF477E}" srcOrd="0" destOrd="0" presId="urn:microsoft.com/office/officeart/2016/7/layout/VerticalSolidActionList"/>
    <dgm:cxn modelId="{B73DED0D-6052-4C5F-A2AF-D80E2F25C7D4}" type="presParOf" srcId="{B38B5777-8E24-44AE-8A1D-36CEDADF477E}" destId="{D75DC254-20E4-45AA-8AD4-39913F18B8DE}" srcOrd="0" destOrd="0" presId="urn:microsoft.com/office/officeart/2016/7/layout/VerticalSolidActionList"/>
    <dgm:cxn modelId="{8E3BFDA1-03C6-447C-B186-AF1DCE9CFA31}" type="presParOf" srcId="{B38B5777-8E24-44AE-8A1D-36CEDADF477E}" destId="{65D3A2E2-B5C2-4A1A-8F9E-08C4D751D915}" srcOrd="1" destOrd="0" presId="urn:microsoft.com/office/officeart/2016/7/layout/VerticalSolidActionList"/>
    <dgm:cxn modelId="{0DCB5063-ED2D-47E1-B532-8AB201D9A9D8}" type="presParOf" srcId="{5BDE1A91-A505-4D11-8A0A-D42B935614A3}" destId="{30C42303-4C66-4FFA-8642-8913097D3E7F}" srcOrd="1" destOrd="0" presId="urn:microsoft.com/office/officeart/2016/7/layout/VerticalSolidActionList"/>
    <dgm:cxn modelId="{D419C18A-7A59-42E2-98DF-5050A665C2FF}" type="presParOf" srcId="{5BDE1A91-A505-4D11-8A0A-D42B935614A3}" destId="{FACBE780-DE14-40EF-9F67-8737F82DEE4E}" srcOrd="2" destOrd="0" presId="urn:microsoft.com/office/officeart/2016/7/layout/VerticalSolidActionList"/>
    <dgm:cxn modelId="{03F73D49-4123-4051-AE37-04D2F3D0E6F0}" type="presParOf" srcId="{FACBE780-DE14-40EF-9F67-8737F82DEE4E}" destId="{F0126E4F-C1E0-469A-8921-894EF2D96B99}" srcOrd="0" destOrd="0" presId="urn:microsoft.com/office/officeart/2016/7/layout/VerticalSolidActionList"/>
    <dgm:cxn modelId="{20E5AD27-FE13-4962-A8C7-C69C6F218C37}" type="presParOf" srcId="{FACBE780-DE14-40EF-9F67-8737F82DEE4E}" destId="{78BAB8CB-1A35-4664-8D74-9622DA5C0891}" srcOrd="1" destOrd="0" presId="urn:microsoft.com/office/officeart/2016/7/layout/VerticalSolidActionList"/>
    <dgm:cxn modelId="{BD3890C8-EE66-4688-81B4-368AF823220D}" type="presParOf" srcId="{5BDE1A91-A505-4D11-8A0A-D42B935614A3}" destId="{86FC5F52-F4FB-4B33-8135-B5D57DF0EEFB}" srcOrd="3" destOrd="0" presId="urn:microsoft.com/office/officeart/2016/7/layout/VerticalSolidActionList"/>
    <dgm:cxn modelId="{A8A790B0-A1B0-49A4-96A6-C5EF9A55BE5E}" type="presParOf" srcId="{5BDE1A91-A505-4D11-8A0A-D42B935614A3}" destId="{53EFDECF-4249-4E33-A950-182575274A74}" srcOrd="4" destOrd="0" presId="urn:microsoft.com/office/officeart/2016/7/layout/VerticalSolidActionList"/>
    <dgm:cxn modelId="{3A6C5EA0-E602-4663-AF54-A9482A7068E8}" type="presParOf" srcId="{53EFDECF-4249-4E33-A950-182575274A74}" destId="{5B8387E3-C1E1-4D29-997B-3DB14BBF5649}" srcOrd="0" destOrd="0" presId="urn:microsoft.com/office/officeart/2016/7/layout/VerticalSolidActionList"/>
    <dgm:cxn modelId="{1CB3ACC0-411F-4E02-B086-E2F7CD21F763}" type="presParOf" srcId="{53EFDECF-4249-4E33-A950-182575274A74}" destId="{477544D3-AECC-4947-90D0-230DA0E8E6B9}" srcOrd="1" destOrd="0" presId="urn:microsoft.com/office/officeart/2016/7/layout/VerticalSolidActionList"/>
    <dgm:cxn modelId="{2011F0E9-D912-4CCB-979E-A4B3D14401C2}" type="presParOf" srcId="{5BDE1A91-A505-4D11-8A0A-D42B935614A3}" destId="{1C042F65-C193-497E-B80F-9778017B234F}" srcOrd="5" destOrd="0" presId="urn:microsoft.com/office/officeart/2016/7/layout/VerticalSolidActionList"/>
    <dgm:cxn modelId="{CBA52D25-7983-414D-9692-EA5001DDA800}" type="presParOf" srcId="{5BDE1A91-A505-4D11-8A0A-D42B935614A3}" destId="{5A812EE9-ADFC-4A06-8128-6444AF9E39CC}" srcOrd="6" destOrd="0" presId="urn:microsoft.com/office/officeart/2016/7/layout/VerticalSolidActionList"/>
    <dgm:cxn modelId="{4EC9A2D3-8685-47CF-B045-AD46DA9C3DF4}" type="presParOf" srcId="{5A812EE9-ADFC-4A06-8128-6444AF9E39CC}" destId="{68B345DA-2ED1-48A9-B99D-5F1DB4F0C9E3}" srcOrd="0" destOrd="0" presId="urn:microsoft.com/office/officeart/2016/7/layout/VerticalSolidActionList"/>
    <dgm:cxn modelId="{8E828C68-8438-4294-8FF7-CEF16E7C6228}" type="presParOf" srcId="{5A812EE9-ADFC-4A06-8128-6444AF9E39CC}" destId="{15C9B7CF-81EB-4335-A3B4-B784578B8EA6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12E56F3-3F58-4F98-94EF-68C96F64B39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ADC1650-5630-49E9-AF1A-3278117147AE}">
      <dgm:prSet/>
      <dgm:spPr/>
      <dgm:t>
        <a:bodyPr/>
        <a:lstStyle/>
        <a:p>
          <a:r>
            <a:rPr lang="en-US"/>
            <a:t>Managed in lgc.c:</a:t>
          </a:r>
        </a:p>
      </dgm:t>
    </dgm:pt>
    <dgm:pt modelId="{ACEB69D5-B4AC-4210-B496-6D94BD2A9917}" type="parTrans" cxnId="{F0383E13-11C0-450D-BDAE-7EBD1517CBCB}">
      <dgm:prSet/>
      <dgm:spPr/>
      <dgm:t>
        <a:bodyPr/>
        <a:lstStyle/>
        <a:p>
          <a:endParaRPr lang="en-US"/>
        </a:p>
      </dgm:t>
    </dgm:pt>
    <dgm:pt modelId="{41E0E65D-550A-436F-A055-496EF4AA0419}" type="sibTrans" cxnId="{F0383E13-11C0-450D-BDAE-7EBD1517CBCB}">
      <dgm:prSet/>
      <dgm:spPr/>
      <dgm:t>
        <a:bodyPr/>
        <a:lstStyle/>
        <a:p>
          <a:endParaRPr lang="en-US"/>
        </a:p>
      </dgm:t>
    </dgm:pt>
    <dgm:pt modelId="{11B180FE-D2CC-4A62-8041-E14192E4B908}">
      <dgm:prSet/>
      <dgm:spPr/>
      <dgm:t>
        <a:bodyPr/>
        <a:lstStyle/>
        <a:p>
          <a:r>
            <a:rPr lang="en-US"/>
            <a:t>Uses incremental or generational GC</a:t>
          </a:r>
        </a:p>
      </dgm:t>
    </dgm:pt>
    <dgm:pt modelId="{62BA2769-05C2-4F52-8998-963C5B94C0F5}" type="parTrans" cxnId="{4ECD7A35-25AA-40F5-BEEF-AA1CA914EFDC}">
      <dgm:prSet/>
      <dgm:spPr/>
      <dgm:t>
        <a:bodyPr/>
        <a:lstStyle/>
        <a:p>
          <a:endParaRPr lang="en-US"/>
        </a:p>
      </dgm:t>
    </dgm:pt>
    <dgm:pt modelId="{61CC1AE0-DB3B-454E-A6DF-8E5D11CA2AA0}" type="sibTrans" cxnId="{4ECD7A35-25AA-40F5-BEEF-AA1CA914EFDC}">
      <dgm:prSet/>
      <dgm:spPr/>
      <dgm:t>
        <a:bodyPr/>
        <a:lstStyle/>
        <a:p>
          <a:endParaRPr lang="en-US"/>
        </a:p>
      </dgm:t>
    </dgm:pt>
    <dgm:pt modelId="{BB1A8F15-D0D4-4CF5-A390-FA6D08DCCB6D}">
      <dgm:prSet/>
      <dgm:spPr/>
      <dgm:t>
        <a:bodyPr/>
        <a:lstStyle/>
        <a:p>
          <a:r>
            <a:rPr lang="en-US"/>
            <a:t>Can be configured via the API: lua_gc</a:t>
          </a:r>
        </a:p>
      </dgm:t>
    </dgm:pt>
    <dgm:pt modelId="{3FB0DEB3-141B-48AF-B7BF-9B8F2F75CD00}" type="parTrans" cxnId="{82817045-FDF8-4F17-B0C1-A75DFD742B62}">
      <dgm:prSet/>
      <dgm:spPr/>
      <dgm:t>
        <a:bodyPr/>
        <a:lstStyle/>
        <a:p>
          <a:endParaRPr lang="en-US"/>
        </a:p>
      </dgm:t>
    </dgm:pt>
    <dgm:pt modelId="{D681897D-4A0B-4882-B833-3DA80DFD41F7}" type="sibTrans" cxnId="{82817045-FDF8-4F17-B0C1-A75DFD742B62}">
      <dgm:prSet/>
      <dgm:spPr/>
      <dgm:t>
        <a:bodyPr/>
        <a:lstStyle/>
        <a:p>
          <a:endParaRPr lang="en-US"/>
        </a:p>
      </dgm:t>
    </dgm:pt>
    <dgm:pt modelId="{28AF6192-4837-4199-9E77-B3655AE02412}">
      <dgm:prSet/>
      <dgm:spPr/>
      <dgm:t>
        <a:bodyPr/>
        <a:lstStyle/>
        <a:p>
          <a:r>
            <a:rPr lang="en-US"/>
            <a:t>GC handles all heap-allocated objects:</a:t>
          </a:r>
        </a:p>
      </dgm:t>
    </dgm:pt>
    <dgm:pt modelId="{9C1B3D5A-3482-4E4A-A513-FBFC0B371467}" type="parTrans" cxnId="{BDAE4449-65FD-49EA-BE40-110ECEBCB34E}">
      <dgm:prSet/>
      <dgm:spPr/>
      <dgm:t>
        <a:bodyPr/>
        <a:lstStyle/>
        <a:p>
          <a:endParaRPr lang="en-US"/>
        </a:p>
      </dgm:t>
    </dgm:pt>
    <dgm:pt modelId="{90609897-E46F-480E-BE7C-AF8B7901D880}" type="sibTrans" cxnId="{BDAE4449-65FD-49EA-BE40-110ECEBCB34E}">
      <dgm:prSet/>
      <dgm:spPr/>
      <dgm:t>
        <a:bodyPr/>
        <a:lstStyle/>
        <a:p>
          <a:endParaRPr lang="en-US"/>
        </a:p>
      </dgm:t>
    </dgm:pt>
    <dgm:pt modelId="{8BB789AF-47AC-44A9-9328-A3457594F869}">
      <dgm:prSet/>
      <dgm:spPr/>
      <dgm:t>
        <a:bodyPr/>
        <a:lstStyle/>
        <a:p>
          <a:r>
            <a:rPr lang="en-US"/>
            <a:t>Tables</a:t>
          </a:r>
        </a:p>
      </dgm:t>
    </dgm:pt>
    <dgm:pt modelId="{C00E63FB-7FAD-4547-BE85-610178B504AB}" type="parTrans" cxnId="{8C323B91-F10A-4C36-AAE0-8F8273444FFF}">
      <dgm:prSet/>
      <dgm:spPr/>
      <dgm:t>
        <a:bodyPr/>
        <a:lstStyle/>
        <a:p>
          <a:endParaRPr lang="en-US"/>
        </a:p>
      </dgm:t>
    </dgm:pt>
    <dgm:pt modelId="{B3AA2B10-C72A-4B08-92FD-C30BB166D7E2}" type="sibTrans" cxnId="{8C323B91-F10A-4C36-AAE0-8F8273444FFF}">
      <dgm:prSet/>
      <dgm:spPr/>
      <dgm:t>
        <a:bodyPr/>
        <a:lstStyle/>
        <a:p>
          <a:endParaRPr lang="en-US"/>
        </a:p>
      </dgm:t>
    </dgm:pt>
    <dgm:pt modelId="{4073AED0-893E-4984-BCF9-0380C2C84DA7}">
      <dgm:prSet/>
      <dgm:spPr/>
      <dgm:t>
        <a:bodyPr/>
        <a:lstStyle/>
        <a:p>
          <a:r>
            <a:rPr lang="en-US"/>
            <a:t>Strings</a:t>
          </a:r>
        </a:p>
      </dgm:t>
    </dgm:pt>
    <dgm:pt modelId="{D3D1A8A5-3AF5-4690-A18A-BA5C2C912C3A}" type="parTrans" cxnId="{24FD49ED-22D0-4632-A255-6BB70B183710}">
      <dgm:prSet/>
      <dgm:spPr/>
      <dgm:t>
        <a:bodyPr/>
        <a:lstStyle/>
        <a:p>
          <a:endParaRPr lang="en-US"/>
        </a:p>
      </dgm:t>
    </dgm:pt>
    <dgm:pt modelId="{C7DF7F44-0B90-4D47-9E8A-5CE5442A5759}" type="sibTrans" cxnId="{24FD49ED-22D0-4632-A255-6BB70B183710}">
      <dgm:prSet/>
      <dgm:spPr/>
      <dgm:t>
        <a:bodyPr/>
        <a:lstStyle/>
        <a:p>
          <a:endParaRPr lang="en-US"/>
        </a:p>
      </dgm:t>
    </dgm:pt>
    <dgm:pt modelId="{81452077-9CE0-4870-A6A5-D5773CA4142C}">
      <dgm:prSet/>
      <dgm:spPr/>
      <dgm:t>
        <a:bodyPr/>
        <a:lstStyle/>
        <a:p>
          <a:r>
            <a:rPr lang="en-US"/>
            <a:t>Functions</a:t>
          </a:r>
        </a:p>
      </dgm:t>
    </dgm:pt>
    <dgm:pt modelId="{6104F673-946F-4CE1-B3EB-92CEB3F2AAFC}" type="parTrans" cxnId="{9C7B3F75-4A6F-4846-8A59-C189BE41982F}">
      <dgm:prSet/>
      <dgm:spPr/>
      <dgm:t>
        <a:bodyPr/>
        <a:lstStyle/>
        <a:p>
          <a:endParaRPr lang="en-US"/>
        </a:p>
      </dgm:t>
    </dgm:pt>
    <dgm:pt modelId="{3C5DE3A8-CD44-4A62-AE75-25AB46DED5A5}" type="sibTrans" cxnId="{9C7B3F75-4A6F-4846-8A59-C189BE41982F}">
      <dgm:prSet/>
      <dgm:spPr/>
      <dgm:t>
        <a:bodyPr/>
        <a:lstStyle/>
        <a:p>
          <a:endParaRPr lang="en-US"/>
        </a:p>
      </dgm:t>
    </dgm:pt>
    <dgm:pt modelId="{88689552-8B49-40D6-AA7E-B0DBC2932836}">
      <dgm:prSet/>
      <dgm:spPr/>
      <dgm:t>
        <a:bodyPr/>
        <a:lstStyle/>
        <a:p>
          <a:r>
            <a:rPr lang="en-US"/>
            <a:t>User data</a:t>
          </a:r>
        </a:p>
      </dgm:t>
    </dgm:pt>
    <dgm:pt modelId="{00C4152A-35FE-42DB-A5E5-DF7ED18237B3}" type="parTrans" cxnId="{66F568E5-120E-4633-8346-29EED817D25F}">
      <dgm:prSet/>
      <dgm:spPr/>
      <dgm:t>
        <a:bodyPr/>
        <a:lstStyle/>
        <a:p>
          <a:endParaRPr lang="en-US"/>
        </a:p>
      </dgm:t>
    </dgm:pt>
    <dgm:pt modelId="{4E653318-7180-4E1C-809A-AC20742AEE55}" type="sibTrans" cxnId="{66F568E5-120E-4633-8346-29EED817D25F}">
      <dgm:prSet/>
      <dgm:spPr/>
      <dgm:t>
        <a:bodyPr/>
        <a:lstStyle/>
        <a:p>
          <a:endParaRPr lang="en-US"/>
        </a:p>
      </dgm:t>
    </dgm:pt>
    <dgm:pt modelId="{6D8A77B1-F33E-4550-BB6D-C1F4B4C86C0C}" type="pres">
      <dgm:prSet presAssocID="{D12E56F3-3F58-4F98-94EF-68C96F64B3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D40E3EC-302F-40F1-A02F-A580923021D9}" type="pres">
      <dgm:prSet presAssocID="{8ADC1650-5630-49E9-AF1A-3278117147AE}" presName="hierRoot1" presStyleCnt="0"/>
      <dgm:spPr/>
    </dgm:pt>
    <dgm:pt modelId="{58768F46-5480-49E8-83B0-0918E8619C4F}" type="pres">
      <dgm:prSet presAssocID="{8ADC1650-5630-49E9-AF1A-3278117147AE}" presName="composite" presStyleCnt="0"/>
      <dgm:spPr/>
    </dgm:pt>
    <dgm:pt modelId="{0BF2F732-E00A-4C37-8491-17B37416F574}" type="pres">
      <dgm:prSet presAssocID="{8ADC1650-5630-49E9-AF1A-3278117147AE}" presName="background" presStyleLbl="node0" presStyleIdx="0" presStyleCnt="4"/>
      <dgm:spPr/>
    </dgm:pt>
    <dgm:pt modelId="{1958423C-4148-4A64-B276-67F1B099DEFC}" type="pres">
      <dgm:prSet presAssocID="{8ADC1650-5630-49E9-AF1A-3278117147AE}" presName="text" presStyleLbl="fgAcc0" presStyleIdx="0" presStyleCnt="4">
        <dgm:presLayoutVars>
          <dgm:chPref val="3"/>
        </dgm:presLayoutVars>
      </dgm:prSet>
      <dgm:spPr/>
    </dgm:pt>
    <dgm:pt modelId="{84DFC220-77BA-4C5D-A475-E59D1BB31517}" type="pres">
      <dgm:prSet presAssocID="{8ADC1650-5630-49E9-AF1A-3278117147AE}" presName="hierChild2" presStyleCnt="0"/>
      <dgm:spPr/>
    </dgm:pt>
    <dgm:pt modelId="{674F2069-9DF2-45F8-BDF2-3A2F935BD2EA}" type="pres">
      <dgm:prSet presAssocID="{11B180FE-D2CC-4A62-8041-E14192E4B908}" presName="hierRoot1" presStyleCnt="0"/>
      <dgm:spPr/>
    </dgm:pt>
    <dgm:pt modelId="{6C31D1E9-D7AC-4EA2-A2A2-50198A0EA76F}" type="pres">
      <dgm:prSet presAssocID="{11B180FE-D2CC-4A62-8041-E14192E4B908}" presName="composite" presStyleCnt="0"/>
      <dgm:spPr/>
    </dgm:pt>
    <dgm:pt modelId="{363BF70B-8843-4475-B83C-66D9F3AF4DA7}" type="pres">
      <dgm:prSet presAssocID="{11B180FE-D2CC-4A62-8041-E14192E4B908}" presName="background" presStyleLbl="node0" presStyleIdx="1" presStyleCnt="4"/>
      <dgm:spPr/>
    </dgm:pt>
    <dgm:pt modelId="{AD47CED1-83F6-4133-B4AF-274AF83AAE87}" type="pres">
      <dgm:prSet presAssocID="{11B180FE-D2CC-4A62-8041-E14192E4B908}" presName="text" presStyleLbl="fgAcc0" presStyleIdx="1" presStyleCnt="4">
        <dgm:presLayoutVars>
          <dgm:chPref val="3"/>
        </dgm:presLayoutVars>
      </dgm:prSet>
      <dgm:spPr/>
    </dgm:pt>
    <dgm:pt modelId="{AAA594FD-3517-4D7F-AD6F-B973B71E52CD}" type="pres">
      <dgm:prSet presAssocID="{11B180FE-D2CC-4A62-8041-E14192E4B908}" presName="hierChild2" presStyleCnt="0"/>
      <dgm:spPr/>
    </dgm:pt>
    <dgm:pt modelId="{FEE0EEF3-D434-4931-A487-7EA48F46AABB}" type="pres">
      <dgm:prSet presAssocID="{BB1A8F15-D0D4-4CF5-A390-FA6D08DCCB6D}" presName="hierRoot1" presStyleCnt="0"/>
      <dgm:spPr/>
    </dgm:pt>
    <dgm:pt modelId="{78D977E0-8513-4722-A28A-F83BD2016455}" type="pres">
      <dgm:prSet presAssocID="{BB1A8F15-D0D4-4CF5-A390-FA6D08DCCB6D}" presName="composite" presStyleCnt="0"/>
      <dgm:spPr/>
    </dgm:pt>
    <dgm:pt modelId="{7233DF12-5B81-47C1-ADDD-FE5911EF58F1}" type="pres">
      <dgm:prSet presAssocID="{BB1A8F15-D0D4-4CF5-A390-FA6D08DCCB6D}" presName="background" presStyleLbl="node0" presStyleIdx="2" presStyleCnt="4"/>
      <dgm:spPr/>
    </dgm:pt>
    <dgm:pt modelId="{C6FAD13C-56D3-4584-BB7E-CE1F8F7F6D37}" type="pres">
      <dgm:prSet presAssocID="{BB1A8F15-D0D4-4CF5-A390-FA6D08DCCB6D}" presName="text" presStyleLbl="fgAcc0" presStyleIdx="2" presStyleCnt="4">
        <dgm:presLayoutVars>
          <dgm:chPref val="3"/>
        </dgm:presLayoutVars>
      </dgm:prSet>
      <dgm:spPr/>
    </dgm:pt>
    <dgm:pt modelId="{E8D19F23-51B5-482C-AEE3-F477464B6C40}" type="pres">
      <dgm:prSet presAssocID="{BB1A8F15-D0D4-4CF5-A390-FA6D08DCCB6D}" presName="hierChild2" presStyleCnt="0"/>
      <dgm:spPr/>
    </dgm:pt>
    <dgm:pt modelId="{4375E4C2-BEB4-4826-98FA-6A660CCA4204}" type="pres">
      <dgm:prSet presAssocID="{28AF6192-4837-4199-9E77-B3655AE02412}" presName="hierRoot1" presStyleCnt="0"/>
      <dgm:spPr/>
    </dgm:pt>
    <dgm:pt modelId="{9302752F-E09C-4226-946B-18FE449D56CC}" type="pres">
      <dgm:prSet presAssocID="{28AF6192-4837-4199-9E77-B3655AE02412}" presName="composite" presStyleCnt="0"/>
      <dgm:spPr/>
    </dgm:pt>
    <dgm:pt modelId="{AE346C58-727D-48CA-A9C3-360AB7E5AF35}" type="pres">
      <dgm:prSet presAssocID="{28AF6192-4837-4199-9E77-B3655AE02412}" presName="background" presStyleLbl="node0" presStyleIdx="3" presStyleCnt="4"/>
      <dgm:spPr/>
    </dgm:pt>
    <dgm:pt modelId="{DD571E31-A1EF-4C0D-92BA-2873FC6C9F8D}" type="pres">
      <dgm:prSet presAssocID="{28AF6192-4837-4199-9E77-B3655AE02412}" presName="text" presStyleLbl="fgAcc0" presStyleIdx="3" presStyleCnt="4">
        <dgm:presLayoutVars>
          <dgm:chPref val="3"/>
        </dgm:presLayoutVars>
      </dgm:prSet>
      <dgm:spPr/>
    </dgm:pt>
    <dgm:pt modelId="{85FC4DAB-60CE-4B3A-A67E-62FA22FDCF55}" type="pres">
      <dgm:prSet presAssocID="{28AF6192-4837-4199-9E77-B3655AE02412}" presName="hierChild2" presStyleCnt="0"/>
      <dgm:spPr/>
    </dgm:pt>
    <dgm:pt modelId="{ECBA30A9-3280-4082-A034-FF58A4102401}" type="pres">
      <dgm:prSet presAssocID="{C00E63FB-7FAD-4547-BE85-610178B504AB}" presName="Name10" presStyleLbl="parChTrans1D2" presStyleIdx="0" presStyleCnt="4"/>
      <dgm:spPr/>
    </dgm:pt>
    <dgm:pt modelId="{96CE39FF-93C1-4A5D-8FD3-A5DFD4E5F8A2}" type="pres">
      <dgm:prSet presAssocID="{8BB789AF-47AC-44A9-9328-A3457594F869}" presName="hierRoot2" presStyleCnt="0"/>
      <dgm:spPr/>
    </dgm:pt>
    <dgm:pt modelId="{F8ADE750-3C8B-4A8F-A9BB-E925F18B1CF7}" type="pres">
      <dgm:prSet presAssocID="{8BB789AF-47AC-44A9-9328-A3457594F869}" presName="composite2" presStyleCnt="0"/>
      <dgm:spPr/>
    </dgm:pt>
    <dgm:pt modelId="{481D2614-2396-414A-9B1E-178503482006}" type="pres">
      <dgm:prSet presAssocID="{8BB789AF-47AC-44A9-9328-A3457594F869}" presName="background2" presStyleLbl="node2" presStyleIdx="0" presStyleCnt="4"/>
      <dgm:spPr/>
    </dgm:pt>
    <dgm:pt modelId="{FE980E7D-C10F-4A10-8A52-96A3B30AB8F1}" type="pres">
      <dgm:prSet presAssocID="{8BB789AF-47AC-44A9-9328-A3457594F869}" presName="text2" presStyleLbl="fgAcc2" presStyleIdx="0" presStyleCnt="4">
        <dgm:presLayoutVars>
          <dgm:chPref val="3"/>
        </dgm:presLayoutVars>
      </dgm:prSet>
      <dgm:spPr/>
    </dgm:pt>
    <dgm:pt modelId="{9DD4188B-5F07-4807-BDA0-810DD9A4950D}" type="pres">
      <dgm:prSet presAssocID="{8BB789AF-47AC-44A9-9328-A3457594F869}" presName="hierChild3" presStyleCnt="0"/>
      <dgm:spPr/>
    </dgm:pt>
    <dgm:pt modelId="{4579CDF3-C3A4-4B6B-8FA8-C577E313A6BF}" type="pres">
      <dgm:prSet presAssocID="{D3D1A8A5-3AF5-4690-A18A-BA5C2C912C3A}" presName="Name10" presStyleLbl="parChTrans1D2" presStyleIdx="1" presStyleCnt="4"/>
      <dgm:spPr/>
    </dgm:pt>
    <dgm:pt modelId="{7C10A2A3-A327-45CE-A1B0-9DCB7C463036}" type="pres">
      <dgm:prSet presAssocID="{4073AED0-893E-4984-BCF9-0380C2C84DA7}" presName="hierRoot2" presStyleCnt="0"/>
      <dgm:spPr/>
    </dgm:pt>
    <dgm:pt modelId="{159EBD50-EF05-4375-BA39-D8A9260D3A12}" type="pres">
      <dgm:prSet presAssocID="{4073AED0-893E-4984-BCF9-0380C2C84DA7}" presName="composite2" presStyleCnt="0"/>
      <dgm:spPr/>
    </dgm:pt>
    <dgm:pt modelId="{6EFCFC39-BDD3-404B-A431-E6EA50C243AE}" type="pres">
      <dgm:prSet presAssocID="{4073AED0-893E-4984-BCF9-0380C2C84DA7}" presName="background2" presStyleLbl="node2" presStyleIdx="1" presStyleCnt="4"/>
      <dgm:spPr/>
    </dgm:pt>
    <dgm:pt modelId="{1D0C7B6F-2D36-4CB3-8EA1-32D44B6BDE60}" type="pres">
      <dgm:prSet presAssocID="{4073AED0-893E-4984-BCF9-0380C2C84DA7}" presName="text2" presStyleLbl="fgAcc2" presStyleIdx="1" presStyleCnt="4">
        <dgm:presLayoutVars>
          <dgm:chPref val="3"/>
        </dgm:presLayoutVars>
      </dgm:prSet>
      <dgm:spPr/>
    </dgm:pt>
    <dgm:pt modelId="{1A61CC21-3F96-4AC2-AEFC-D503E4EBC4B9}" type="pres">
      <dgm:prSet presAssocID="{4073AED0-893E-4984-BCF9-0380C2C84DA7}" presName="hierChild3" presStyleCnt="0"/>
      <dgm:spPr/>
    </dgm:pt>
    <dgm:pt modelId="{56D44A2F-BBD1-4D64-A034-E8DF0F7EAF55}" type="pres">
      <dgm:prSet presAssocID="{6104F673-946F-4CE1-B3EB-92CEB3F2AAFC}" presName="Name10" presStyleLbl="parChTrans1D2" presStyleIdx="2" presStyleCnt="4"/>
      <dgm:spPr/>
    </dgm:pt>
    <dgm:pt modelId="{2FF4CE7C-37E1-48FB-8720-E0BA0453DF78}" type="pres">
      <dgm:prSet presAssocID="{81452077-9CE0-4870-A6A5-D5773CA4142C}" presName="hierRoot2" presStyleCnt="0"/>
      <dgm:spPr/>
    </dgm:pt>
    <dgm:pt modelId="{F872EC2F-67C0-4D54-BA96-2D6ABF014C73}" type="pres">
      <dgm:prSet presAssocID="{81452077-9CE0-4870-A6A5-D5773CA4142C}" presName="composite2" presStyleCnt="0"/>
      <dgm:spPr/>
    </dgm:pt>
    <dgm:pt modelId="{BDDBA94B-E304-4013-9B0C-547916B33448}" type="pres">
      <dgm:prSet presAssocID="{81452077-9CE0-4870-A6A5-D5773CA4142C}" presName="background2" presStyleLbl="node2" presStyleIdx="2" presStyleCnt="4"/>
      <dgm:spPr/>
    </dgm:pt>
    <dgm:pt modelId="{1C072BB1-3221-4004-AAC1-F9CFDEDD83C1}" type="pres">
      <dgm:prSet presAssocID="{81452077-9CE0-4870-A6A5-D5773CA4142C}" presName="text2" presStyleLbl="fgAcc2" presStyleIdx="2" presStyleCnt="4">
        <dgm:presLayoutVars>
          <dgm:chPref val="3"/>
        </dgm:presLayoutVars>
      </dgm:prSet>
      <dgm:spPr/>
    </dgm:pt>
    <dgm:pt modelId="{D9263E2E-DB24-41F3-B144-64703A01ACA0}" type="pres">
      <dgm:prSet presAssocID="{81452077-9CE0-4870-A6A5-D5773CA4142C}" presName="hierChild3" presStyleCnt="0"/>
      <dgm:spPr/>
    </dgm:pt>
    <dgm:pt modelId="{DA924F9B-41C4-43FC-9672-6A476486ECE5}" type="pres">
      <dgm:prSet presAssocID="{00C4152A-35FE-42DB-A5E5-DF7ED18237B3}" presName="Name10" presStyleLbl="parChTrans1D2" presStyleIdx="3" presStyleCnt="4"/>
      <dgm:spPr/>
    </dgm:pt>
    <dgm:pt modelId="{E3AD0703-AC89-4C47-95B4-DE583212B3C1}" type="pres">
      <dgm:prSet presAssocID="{88689552-8B49-40D6-AA7E-B0DBC2932836}" presName="hierRoot2" presStyleCnt="0"/>
      <dgm:spPr/>
    </dgm:pt>
    <dgm:pt modelId="{ADBA6456-1AE6-4DB2-A22E-B3F02154F4BF}" type="pres">
      <dgm:prSet presAssocID="{88689552-8B49-40D6-AA7E-B0DBC2932836}" presName="composite2" presStyleCnt="0"/>
      <dgm:spPr/>
    </dgm:pt>
    <dgm:pt modelId="{9807F15B-CF70-420C-99F6-C23174BB9B90}" type="pres">
      <dgm:prSet presAssocID="{88689552-8B49-40D6-AA7E-B0DBC2932836}" presName="background2" presStyleLbl="node2" presStyleIdx="3" presStyleCnt="4"/>
      <dgm:spPr/>
    </dgm:pt>
    <dgm:pt modelId="{30FBAE4B-8346-47D7-BAE9-0CA05BF377CA}" type="pres">
      <dgm:prSet presAssocID="{88689552-8B49-40D6-AA7E-B0DBC2932836}" presName="text2" presStyleLbl="fgAcc2" presStyleIdx="3" presStyleCnt="4">
        <dgm:presLayoutVars>
          <dgm:chPref val="3"/>
        </dgm:presLayoutVars>
      </dgm:prSet>
      <dgm:spPr/>
    </dgm:pt>
    <dgm:pt modelId="{9B5A7CFE-D1C6-4F2F-8A4B-A66C673F5D5E}" type="pres">
      <dgm:prSet presAssocID="{88689552-8B49-40D6-AA7E-B0DBC2932836}" presName="hierChild3" presStyleCnt="0"/>
      <dgm:spPr/>
    </dgm:pt>
  </dgm:ptLst>
  <dgm:cxnLst>
    <dgm:cxn modelId="{726D1C01-29F3-4E34-9183-31EE9B0DC92E}" type="presOf" srcId="{C00E63FB-7FAD-4547-BE85-610178B504AB}" destId="{ECBA30A9-3280-4082-A034-FF58A4102401}" srcOrd="0" destOrd="0" presId="urn:microsoft.com/office/officeart/2005/8/layout/hierarchy1"/>
    <dgm:cxn modelId="{DA25ED03-7192-40AD-8471-669992C9AACB}" type="presOf" srcId="{11B180FE-D2CC-4A62-8041-E14192E4B908}" destId="{AD47CED1-83F6-4133-B4AF-274AF83AAE87}" srcOrd="0" destOrd="0" presId="urn:microsoft.com/office/officeart/2005/8/layout/hierarchy1"/>
    <dgm:cxn modelId="{888AB005-3094-4D56-9138-7CBCA45E9A88}" type="presOf" srcId="{28AF6192-4837-4199-9E77-B3655AE02412}" destId="{DD571E31-A1EF-4C0D-92BA-2873FC6C9F8D}" srcOrd="0" destOrd="0" presId="urn:microsoft.com/office/officeart/2005/8/layout/hierarchy1"/>
    <dgm:cxn modelId="{F0383E13-11C0-450D-BDAE-7EBD1517CBCB}" srcId="{D12E56F3-3F58-4F98-94EF-68C96F64B392}" destId="{8ADC1650-5630-49E9-AF1A-3278117147AE}" srcOrd="0" destOrd="0" parTransId="{ACEB69D5-B4AC-4210-B496-6D94BD2A9917}" sibTransId="{41E0E65D-550A-436F-A055-496EF4AA0419}"/>
    <dgm:cxn modelId="{4ECD7A35-25AA-40F5-BEEF-AA1CA914EFDC}" srcId="{D12E56F3-3F58-4F98-94EF-68C96F64B392}" destId="{11B180FE-D2CC-4A62-8041-E14192E4B908}" srcOrd="1" destOrd="0" parTransId="{62BA2769-05C2-4F52-8998-963C5B94C0F5}" sibTransId="{61CC1AE0-DB3B-454E-A6DF-8E5D11CA2AA0}"/>
    <dgm:cxn modelId="{4668A03E-84AC-4407-B3E9-E09095F51E7A}" type="presOf" srcId="{00C4152A-35FE-42DB-A5E5-DF7ED18237B3}" destId="{DA924F9B-41C4-43FC-9672-6A476486ECE5}" srcOrd="0" destOrd="0" presId="urn:microsoft.com/office/officeart/2005/8/layout/hierarchy1"/>
    <dgm:cxn modelId="{3C91A75B-2A61-4869-891B-13F5F04172B9}" type="presOf" srcId="{BB1A8F15-D0D4-4CF5-A390-FA6D08DCCB6D}" destId="{C6FAD13C-56D3-4584-BB7E-CE1F8F7F6D37}" srcOrd="0" destOrd="0" presId="urn:microsoft.com/office/officeart/2005/8/layout/hierarchy1"/>
    <dgm:cxn modelId="{82817045-FDF8-4F17-B0C1-A75DFD742B62}" srcId="{D12E56F3-3F58-4F98-94EF-68C96F64B392}" destId="{BB1A8F15-D0D4-4CF5-A390-FA6D08DCCB6D}" srcOrd="2" destOrd="0" parTransId="{3FB0DEB3-141B-48AF-B7BF-9B8F2F75CD00}" sibTransId="{D681897D-4A0B-4882-B833-3DA80DFD41F7}"/>
    <dgm:cxn modelId="{BDAE4449-65FD-49EA-BE40-110ECEBCB34E}" srcId="{D12E56F3-3F58-4F98-94EF-68C96F64B392}" destId="{28AF6192-4837-4199-9E77-B3655AE02412}" srcOrd="3" destOrd="0" parTransId="{9C1B3D5A-3482-4E4A-A513-FBFC0B371467}" sibTransId="{90609897-E46F-480E-BE7C-AF8B7901D880}"/>
    <dgm:cxn modelId="{076A524A-0924-47B3-BE28-31642D28625F}" type="presOf" srcId="{88689552-8B49-40D6-AA7E-B0DBC2932836}" destId="{30FBAE4B-8346-47D7-BAE9-0CA05BF377CA}" srcOrd="0" destOrd="0" presId="urn:microsoft.com/office/officeart/2005/8/layout/hierarchy1"/>
    <dgm:cxn modelId="{7D559B4D-DD33-45D9-9074-0470EA6748B1}" type="presOf" srcId="{8ADC1650-5630-49E9-AF1A-3278117147AE}" destId="{1958423C-4148-4A64-B276-67F1B099DEFC}" srcOrd="0" destOrd="0" presId="urn:microsoft.com/office/officeart/2005/8/layout/hierarchy1"/>
    <dgm:cxn modelId="{9C7B3F75-4A6F-4846-8A59-C189BE41982F}" srcId="{28AF6192-4837-4199-9E77-B3655AE02412}" destId="{81452077-9CE0-4870-A6A5-D5773CA4142C}" srcOrd="2" destOrd="0" parTransId="{6104F673-946F-4CE1-B3EB-92CEB3F2AAFC}" sibTransId="{3C5DE3A8-CD44-4A62-AE75-25AB46DED5A5}"/>
    <dgm:cxn modelId="{F5794B85-530A-471B-B43A-0A479A8B8D1A}" type="presOf" srcId="{D12E56F3-3F58-4F98-94EF-68C96F64B392}" destId="{6D8A77B1-F33E-4550-BB6D-C1F4B4C86C0C}" srcOrd="0" destOrd="0" presId="urn:microsoft.com/office/officeart/2005/8/layout/hierarchy1"/>
    <dgm:cxn modelId="{940C0B86-1296-4EBB-8AFA-C75A163EC8E8}" type="presOf" srcId="{8BB789AF-47AC-44A9-9328-A3457594F869}" destId="{FE980E7D-C10F-4A10-8A52-96A3B30AB8F1}" srcOrd="0" destOrd="0" presId="urn:microsoft.com/office/officeart/2005/8/layout/hierarchy1"/>
    <dgm:cxn modelId="{BF775889-EFE9-4F4B-9823-F59AF42CA42C}" type="presOf" srcId="{4073AED0-893E-4984-BCF9-0380C2C84DA7}" destId="{1D0C7B6F-2D36-4CB3-8EA1-32D44B6BDE60}" srcOrd="0" destOrd="0" presId="urn:microsoft.com/office/officeart/2005/8/layout/hierarchy1"/>
    <dgm:cxn modelId="{8C323B91-F10A-4C36-AAE0-8F8273444FFF}" srcId="{28AF6192-4837-4199-9E77-B3655AE02412}" destId="{8BB789AF-47AC-44A9-9328-A3457594F869}" srcOrd="0" destOrd="0" parTransId="{C00E63FB-7FAD-4547-BE85-610178B504AB}" sibTransId="{B3AA2B10-C72A-4B08-92FD-C30BB166D7E2}"/>
    <dgm:cxn modelId="{A86833A1-AE97-4C08-8415-946DDAD3E451}" type="presOf" srcId="{D3D1A8A5-3AF5-4690-A18A-BA5C2C912C3A}" destId="{4579CDF3-C3A4-4B6B-8FA8-C577E313A6BF}" srcOrd="0" destOrd="0" presId="urn:microsoft.com/office/officeart/2005/8/layout/hierarchy1"/>
    <dgm:cxn modelId="{8A66E9CD-06F8-4043-B823-5F075C842E46}" type="presOf" srcId="{81452077-9CE0-4870-A6A5-D5773CA4142C}" destId="{1C072BB1-3221-4004-AAC1-F9CFDEDD83C1}" srcOrd="0" destOrd="0" presId="urn:microsoft.com/office/officeart/2005/8/layout/hierarchy1"/>
    <dgm:cxn modelId="{66F568E5-120E-4633-8346-29EED817D25F}" srcId="{28AF6192-4837-4199-9E77-B3655AE02412}" destId="{88689552-8B49-40D6-AA7E-B0DBC2932836}" srcOrd="3" destOrd="0" parTransId="{00C4152A-35FE-42DB-A5E5-DF7ED18237B3}" sibTransId="{4E653318-7180-4E1C-809A-AC20742AEE55}"/>
    <dgm:cxn modelId="{24FD49ED-22D0-4632-A255-6BB70B183710}" srcId="{28AF6192-4837-4199-9E77-B3655AE02412}" destId="{4073AED0-893E-4984-BCF9-0380C2C84DA7}" srcOrd="1" destOrd="0" parTransId="{D3D1A8A5-3AF5-4690-A18A-BA5C2C912C3A}" sibTransId="{C7DF7F44-0B90-4D47-9E8A-5CE5442A5759}"/>
    <dgm:cxn modelId="{50F756FD-B770-46E7-8E29-77FBDC388256}" type="presOf" srcId="{6104F673-946F-4CE1-B3EB-92CEB3F2AAFC}" destId="{56D44A2F-BBD1-4D64-A034-E8DF0F7EAF55}" srcOrd="0" destOrd="0" presId="urn:microsoft.com/office/officeart/2005/8/layout/hierarchy1"/>
    <dgm:cxn modelId="{443ED0B3-5B5D-4E68-AD25-DBD7C496224B}" type="presParOf" srcId="{6D8A77B1-F33E-4550-BB6D-C1F4B4C86C0C}" destId="{3D40E3EC-302F-40F1-A02F-A580923021D9}" srcOrd="0" destOrd="0" presId="urn:microsoft.com/office/officeart/2005/8/layout/hierarchy1"/>
    <dgm:cxn modelId="{8AF6154C-B841-4EDF-8196-666E8F9665DD}" type="presParOf" srcId="{3D40E3EC-302F-40F1-A02F-A580923021D9}" destId="{58768F46-5480-49E8-83B0-0918E8619C4F}" srcOrd="0" destOrd="0" presId="urn:microsoft.com/office/officeart/2005/8/layout/hierarchy1"/>
    <dgm:cxn modelId="{DDFFF3AF-1288-4C4E-A57A-8AF63253523C}" type="presParOf" srcId="{58768F46-5480-49E8-83B0-0918E8619C4F}" destId="{0BF2F732-E00A-4C37-8491-17B37416F574}" srcOrd="0" destOrd="0" presId="urn:microsoft.com/office/officeart/2005/8/layout/hierarchy1"/>
    <dgm:cxn modelId="{1B384076-0EC0-4D06-BFA2-03C476C27F86}" type="presParOf" srcId="{58768F46-5480-49E8-83B0-0918E8619C4F}" destId="{1958423C-4148-4A64-B276-67F1B099DEFC}" srcOrd="1" destOrd="0" presId="urn:microsoft.com/office/officeart/2005/8/layout/hierarchy1"/>
    <dgm:cxn modelId="{FDC31A64-6414-47B6-BDE9-A072447CEF70}" type="presParOf" srcId="{3D40E3EC-302F-40F1-A02F-A580923021D9}" destId="{84DFC220-77BA-4C5D-A475-E59D1BB31517}" srcOrd="1" destOrd="0" presId="urn:microsoft.com/office/officeart/2005/8/layout/hierarchy1"/>
    <dgm:cxn modelId="{8B153411-5E15-4C73-833D-73BB17EA2C46}" type="presParOf" srcId="{6D8A77B1-F33E-4550-BB6D-C1F4B4C86C0C}" destId="{674F2069-9DF2-45F8-BDF2-3A2F935BD2EA}" srcOrd="1" destOrd="0" presId="urn:microsoft.com/office/officeart/2005/8/layout/hierarchy1"/>
    <dgm:cxn modelId="{EC1F8F30-2251-4FD0-9BB7-C340974DAC7C}" type="presParOf" srcId="{674F2069-9DF2-45F8-BDF2-3A2F935BD2EA}" destId="{6C31D1E9-D7AC-4EA2-A2A2-50198A0EA76F}" srcOrd="0" destOrd="0" presId="urn:microsoft.com/office/officeart/2005/8/layout/hierarchy1"/>
    <dgm:cxn modelId="{6691837F-4939-4E92-AF75-038D6593768E}" type="presParOf" srcId="{6C31D1E9-D7AC-4EA2-A2A2-50198A0EA76F}" destId="{363BF70B-8843-4475-B83C-66D9F3AF4DA7}" srcOrd="0" destOrd="0" presId="urn:microsoft.com/office/officeart/2005/8/layout/hierarchy1"/>
    <dgm:cxn modelId="{8FF0D06F-64C6-4FD7-B83B-2BFC0B0CDB90}" type="presParOf" srcId="{6C31D1E9-D7AC-4EA2-A2A2-50198A0EA76F}" destId="{AD47CED1-83F6-4133-B4AF-274AF83AAE87}" srcOrd="1" destOrd="0" presId="urn:microsoft.com/office/officeart/2005/8/layout/hierarchy1"/>
    <dgm:cxn modelId="{991BAD8E-6725-42B6-8C35-B38D86E3C155}" type="presParOf" srcId="{674F2069-9DF2-45F8-BDF2-3A2F935BD2EA}" destId="{AAA594FD-3517-4D7F-AD6F-B973B71E52CD}" srcOrd="1" destOrd="0" presId="urn:microsoft.com/office/officeart/2005/8/layout/hierarchy1"/>
    <dgm:cxn modelId="{625742B2-6E06-4EEF-AA5F-63A398D3A091}" type="presParOf" srcId="{6D8A77B1-F33E-4550-BB6D-C1F4B4C86C0C}" destId="{FEE0EEF3-D434-4931-A487-7EA48F46AABB}" srcOrd="2" destOrd="0" presId="urn:microsoft.com/office/officeart/2005/8/layout/hierarchy1"/>
    <dgm:cxn modelId="{4190B998-71E6-445A-8182-D453E5817D3E}" type="presParOf" srcId="{FEE0EEF3-D434-4931-A487-7EA48F46AABB}" destId="{78D977E0-8513-4722-A28A-F83BD2016455}" srcOrd="0" destOrd="0" presId="urn:microsoft.com/office/officeart/2005/8/layout/hierarchy1"/>
    <dgm:cxn modelId="{C9FF0C44-5591-4A6D-A5F4-5835CB701C77}" type="presParOf" srcId="{78D977E0-8513-4722-A28A-F83BD2016455}" destId="{7233DF12-5B81-47C1-ADDD-FE5911EF58F1}" srcOrd="0" destOrd="0" presId="urn:microsoft.com/office/officeart/2005/8/layout/hierarchy1"/>
    <dgm:cxn modelId="{995FB205-A2E7-4760-8B18-B0E62A46B0DE}" type="presParOf" srcId="{78D977E0-8513-4722-A28A-F83BD2016455}" destId="{C6FAD13C-56D3-4584-BB7E-CE1F8F7F6D37}" srcOrd="1" destOrd="0" presId="urn:microsoft.com/office/officeart/2005/8/layout/hierarchy1"/>
    <dgm:cxn modelId="{6CC1A262-8A80-4801-8D2F-1D18BA8C8E8C}" type="presParOf" srcId="{FEE0EEF3-D434-4931-A487-7EA48F46AABB}" destId="{E8D19F23-51B5-482C-AEE3-F477464B6C40}" srcOrd="1" destOrd="0" presId="urn:microsoft.com/office/officeart/2005/8/layout/hierarchy1"/>
    <dgm:cxn modelId="{C21854D7-3FCE-45CD-BB74-6742D8819A0A}" type="presParOf" srcId="{6D8A77B1-F33E-4550-BB6D-C1F4B4C86C0C}" destId="{4375E4C2-BEB4-4826-98FA-6A660CCA4204}" srcOrd="3" destOrd="0" presId="urn:microsoft.com/office/officeart/2005/8/layout/hierarchy1"/>
    <dgm:cxn modelId="{D30F967B-BF06-40F5-A7BA-524507B7F333}" type="presParOf" srcId="{4375E4C2-BEB4-4826-98FA-6A660CCA4204}" destId="{9302752F-E09C-4226-946B-18FE449D56CC}" srcOrd="0" destOrd="0" presId="urn:microsoft.com/office/officeart/2005/8/layout/hierarchy1"/>
    <dgm:cxn modelId="{F6550E31-C137-4DC0-A246-D2EB8DE02606}" type="presParOf" srcId="{9302752F-E09C-4226-946B-18FE449D56CC}" destId="{AE346C58-727D-48CA-A9C3-360AB7E5AF35}" srcOrd="0" destOrd="0" presId="urn:microsoft.com/office/officeart/2005/8/layout/hierarchy1"/>
    <dgm:cxn modelId="{E56AAF14-8F8F-4173-A815-59932442EBDA}" type="presParOf" srcId="{9302752F-E09C-4226-946B-18FE449D56CC}" destId="{DD571E31-A1EF-4C0D-92BA-2873FC6C9F8D}" srcOrd="1" destOrd="0" presId="urn:microsoft.com/office/officeart/2005/8/layout/hierarchy1"/>
    <dgm:cxn modelId="{DC923D3F-402E-451E-87D0-8F357B4B7D7C}" type="presParOf" srcId="{4375E4C2-BEB4-4826-98FA-6A660CCA4204}" destId="{85FC4DAB-60CE-4B3A-A67E-62FA22FDCF55}" srcOrd="1" destOrd="0" presId="urn:microsoft.com/office/officeart/2005/8/layout/hierarchy1"/>
    <dgm:cxn modelId="{2B82C5A0-C44B-4438-8799-AEDA3D008FC9}" type="presParOf" srcId="{85FC4DAB-60CE-4B3A-A67E-62FA22FDCF55}" destId="{ECBA30A9-3280-4082-A034-FF58A4102401}" srcOrd="0" destOrd="0" presId="urn:microsoft.com/office/officeart/2005/8/layout/hierarchy1"/>
    <dgm:cxn modelId="{6BB42178-3A17-4D77-9F38-042692ED487C}" type="presParOf" srcId="{85FC4DAB-60CE-4B3A-A67E-62FA22FDCF55}" destId="{96CE39FF-93C1-4A5D-8FD3-A5DFD4E5F8A2}" srcOrd="1" destOrd="0" presId="urn:microsoft.com/office/officeart/2005/8/layout/hierarchy1"/>
    <dgm:cxn modelId="{E2B98077-10EE-4020-8730-21E3DDA908B6}" type="presParOf" srcId="{96CE39FF-93C1-4A5D-8FD3-A5DFD4E5F8A2}" destId="{F8ADE750-3C8B-4A8F-A9BB-E925F18B1CF7}" srcOrd="0" destOrd="0" presId="urn:microsoft.com/office/officeart/2005/8/layout/hierarchy1"/>
    <dgm:cxn modelId="{388EDDB4-C923-444D-A332-310A1B22D043}" type="presParOf" srcId="{F8ADE750-3C8B-4A8F-A9BB-E925F18B1CF7}" destId="{481D2614-2396-414A-9B1E-178503482006}" srcOrd="0" destOrd="0" presId="urn:microsoft.com/office/officeart/2005/8/layout/hierarchy1"/>
    <dgm:cxn modelId="{7FEA6E3B-9F64-496E-9EB2-A1834D316BB6}" type="presParOf" srcId="{F8ADE750-3C8B-4A8F-A9BB-E925F18B1CF7}" destId="{FE980E7D-C10F-4A10-8A52-96A3B30AB8F1}" srcOrd="1" destOrd="0" presId="urn:microsoft.com/office/officeart/2005/8/layout/hierarchy1"/>
    <dgm:cxn modelId="{5A5EEE5A-C64C-433F-AA2D-CF3270B64C5A}" type="presParOf" srcId="{96CE39FF-93C1-4A5D-8FD3-A5DFD4E5F8A2}" destId="{9DD4188B-5F07-4807-BDA0-810DD9A4950D}" srcOrd="1" destOrd="0" presId="urn:microsoft.com/office/officeart/2005/8/layout/hierarchy1"/>
    <dgm:cxn modelId="{ADFC9BBD-B32D-4E2D-9419-010C4F79A3B8}" type="presParOf" srcId="{85FC4DAB-60CE-4B3A-A67E-62FA22FDCF55}" destId="{4579CDF3-C3A4-4B6B-8FA8-C577E313A6BF}" srcOrd="2" destOrd="0" presId="urn:microsoft.com/office/officeart/2005/8/layout/hierarchy1"/>
    <dgm:cxn modelId="{36735698-3DD8-45A6-92BD-B1A0D050DDAC}" type="presParOf" srcId="{85FC4DAB-60CE-4B3A-A67E-62FA22FDCF55}" destId="{7C10A2A3-A327-45CE-A1B0-9DCB7C463036}" srcOrd="3" destOrd="0" presId="urn:microsoft.com/office/officeart/2005/8/layout/hierarchy1"/>
    <dgm:cxn modelId="{7FE0C5E7-CBBB-4262-A4FC-553A5FB5D791}" type="presParOf" srcId="{7C10A2A3-A327-45CE-A1B0-9DCB7C463036}" destId="{159EBD50-EF05-4375-BA39-D8A9260D3A12}" srcOrd="0" destOrd="0" presId="urn:microsoft.com/office/officeart/2005/8/layout/hierarchy1"/>
    <dgm:cxn modelId="{274D3BFA-C3DB-4D87-A21E-DDC93429A5A7}" type="presParOf" srcId="{159EBD50-EF05-4375-BA39-D8A9260D3A12}" destId="{6EFCFC39-BDD3-404B-A431-E6EA50C243AE}" srcOrd="0" destOrd="0" presId="urn:microsoft.com/office/officeart/2005/8/layout/hierarchy1"/>
    <dgm:cxn modelId="{9CD1DDD5-2B1B-416B-AE3A-8C483161191E}" type="presParOf" srcId="{159EBD50-EF05-4375-BA39-D8A9260D3A12}" destId="{1D0C7B6F-2D36-4CB3-8EA1-32D44B6BDE60}" srcOrd="1" destOrd="0" presId="urn:microsoft.com/office/officeart/2005/8/layout/hierarchy1"/>
    <dgm:cxn modelId="{ABCAA298-EE99-4389-9CC7-37EF2B028C20}" type="presParOf" srcId="{7C10A2A3-A327-45CE-A1B0-9DCB7C463036}" destId="{1A61CC21-3F96-4AC2-AEFC-D503E4EBC4B9}" srcOrd="1" destOrd="0" presId="urn:microsoft.com/office/officeart/2005/8/layout/hierarchy1"/>
    <dgm:cxn modelId="{49D03EEA-47C4-4582-87E9-ADD44FE60A9D}" type="presParOf" srcId="{85FC4DAB-60CE-4B3A-A67E-62FA22FDCF55}" destId="{56D44A2F-BBD1-4D64-A034-E8DF0F7EAF55}" srcOrd="4" destOrd="0" presId="urn:microsoft.com/office/officeart/2005/8/layout/hierarchy1"/>
    <dgm:cxn modelId="{5F52EEAA-884A-44A7-A950-EC78EA397284}" type="presParOf" srcId="{85FC4DAB-60CE-4B3A-A67E-62FA22FDCF55}" destId="{2FF4CE7C-37E1-48FB-8720-E0BA0453DF78}" srcOrd="5" destOrd="0" presId="urn:microsoft.com/office/officeart/2005/8/layout/hierarchy1"/>
    <dgm:cxn modelId="{CC2D44A1-D21B-4F07-A373-291B19D766AE}" type="presParOf" srcId="{2FF4CE7C-37E1-48FB-8720-E0BA0453DF78}" destId="{F872EC2F-67C0-4D54-BA96-2D6ABF014C73}" srcOrd="0" destOrd="0" presId="urn:microsoft.com/office/officeart/2005/8/layout/hierarchy1"/>
    <dgm:cxn modelId="{B1F05689-342D-4224-AFAB-309FD1D78D4D}" type="presParOf" srcId="{F872EC2F-67C0-4D54-BA96-2D6ABF014C73}" destId="{BDDBA94B-E304-4013-9B0C-547916B33448}" srcOrd="0" destOrd="0" presId="urn:microsoft.com/office/officeart/2005/8/layout/hierarchy1"/>
    <dgm:cxn modelId="{D55A875B-3CFD-4A26-9074-4EE50D57EFF2}" type="presParOf" srcId="{F872EC2F-67C0-4D54-BA96-2D6ABF014C73}" destId="{1C072BB1-3221-4004-AAC1-F9CFDEDD83C1}" srcOrd="1" destOrd="0" presId="urn:microsoft.com/office/officeart/2005/8/layout/hierarchy1"/>
    <dgm:cxn modelId="{549E122D-09C3-4056-BFA8-E5C3CCB8D4CF}" type="presParOf" srcId="{2FF4CE7C-37E1-48FB-8720-E0BA0453DF78}" destId="{D9263E2E-DB24-41F3-B144-64703A01ACA0}" srcOrd="1" destOrd="0" presId="urn:microsoft.com/office/officeart/2005/8/layout/hierarchy1"/>
    <dgm:cxn modelId="{F36F6D40-882B-4198-9B99-71ED9320524C}" type="presParOf" srcId="{85FC4DAB-60CE-4B3A-A67E-62FA22FDCF55}" destId="{DA924F9B-41C4-43FC-9672-6A476486ECE5}" srcOrd="6" destOrd="0" presId="urn:microsoft.com/office/officeart/2005/8/layout/hierarchy1"/>
    <dgm:cxn modelId="{F0873DBA-0578-494A-A0B6-090500CF8799}" type="presParOf" srcId="{85FC4DAB-60CE-4B3A-A67E-62FA22FDCF55}" destId="{E3AD0703-AC89-4C47-95B4-DE583212B3C1}" srcOrd="7" destOrd="0" presId="urn:microsoft.com/office/officeart/2005/8/layout/hierarchy1"/>
    <dgm:cxn modelId="{FCD962A2-5094-422D-BF62-F08D5171AD05}" type="presParOf" srcId="{E3AD0703-AC89-4C47-95B4-DE583212B3C1}" destId="{ADBA6456-1AE6-4DB2-A22E-B3F02154F4BF}" srcOrd="0" destOrd="0" presId="urn:microsoft.com/office/officeart/2005/8/layout/hierarchy1"/>
    <dgm:cxn modelId="{57297CFE-3786-4A0C-B051-C85FC36B2D1F}" type="presParOf" srcId="{ADBA6456-1AE6-4DB2-A22E-B3F02154F4BF}" destId="{9807F15B-CF70-420C-99F6-C23174BB9B90}" srcOrd="0" destOrd="0" presId="urn:microsoft.com/office/officeart/2005/8/layout/hierarchy1"/>
    <dgm:cxn modelId="{8FD3BD4D-A104-42A5-8CD0-F33F096BB2B1}" type="presParOf" srcId="{ADBA6456-1AE6-4DB2-A22E-B3F02154F4BF}" destId="{30FBAE4B-8346-47D7-BAE9-0CA05BF377CA}" srcOrd="1" destOrd="0" presId="urn:microsoft.com/office/officeart/2005/8/layout/hierarchy1"/>
    <dgm:cxn modelId="{91FEF9EE-3828-43B4-BDE1-053125D33640}" type="presParOf" srcId="{E3AD0703-AC89-4C47-95B4-DE583212B3C1}" destId="{9B5A7CFE-D1C6-4F2F-8A4B-A66C673F5D5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BA0510-C6D2-4F72-A086-7F0B34596C4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0451347-ED9F-4EDC-AAAB-1306AD35AD04}">
      <dgm:prSet/>
      <dgm:spPr/>
      <dgm:t>
        <a:bodyPr/>
        <a:lstStyle/>
        <a:p>
          <a:r>
            <a:rPr lang="en-US" b="0" i="0" baseline="0"/>
            <a:t>You can replace Lua's </a:t>
          </a:r>
          <a:r>
            <a:rPr lang="en-US" b="1" i="0" baseline="0"/>
            <a:t>memory allocator</a:t>
          </a:r>
          <a:r>
            <a:rPr lang="en-US" b="0" i="0" baseline="0"/>
            <a:t> via lua_newstate().</a:t>
          </a:r>
          <a:endParaRPr lang="en-US"/>
        </a:p>
      </dgm:t>
    </dgm:pt>
    <dgm:pt modelId="{978E8C27-3654-4E85-9C42-73AC30632D80}" type="parTrans" cxnId="{37447545-E98C-47E1-8D10-046578B98DD3}">
      <dgm:prSet/>
      <dgm:spPr/>
      <dgm:t>
        <a:bodyPr/>
        <a:lstStyle/>
        <a:p>
          <a:endParaRPr lang="en-US"/>
        </a:p>
      </dgm:t>
    </dgm:pt>
    <dgm:pt modelId="{DC40562F-C795-4B82-A1C2-CFCD30E25078}" type="sibTrans" cxnId="{37447545-E98C-47E1-8D10-046578B98DD3}">
      <dgm:prSet/>
      <dgm:spPr/>
      <dgm:t>
        <a:bodyPr/>
        <a:lstStyle/>
        <a:p>
          <a:endParaRPr lang="en-US"/>
        </a:p>
      </dgm:t>
    </dgm:pt>
    <dgm:pt modelId="{56DD4B5A-DA47-4773-A3A3-1C153F6A8B42}">
      <dgm:prSet/>
      <dgm:spPr/>
      <dgm:t>
        <a:bodyPr/>
        <a:lstStyle/>
        <a:p>
          <a:r>
            <a:rPr lang="en-US" b="0" i="0" baseline="0"/>
            <a:t>Can remove/replace standard libraries (base, io, os, etc.).</a:t>
          </a:r>
          <a:endParaRPr lang="en-US"/>
        </a:p>
      </dgm:t>
    </dgm:pt>
    <dgm:pt modelId="{ECBAC17E-6931-493B-A86D-9EB453D5812D}" type="parTrans" cxnId="{8CD5B423-A946-4AD1-8165-D06B7E603BF5}">
      <dgm:prSet/>
      <dgm:spPr/>
      <dgm:t>
        <a:bodyPr/>
        <a:lstStyle/>
        <a:p>
          <a:endParaRPr lang="en-US"/>
        </a:p>
      </dgm:t>
    </dgm:pt>
    <dgm:pt modelId="{A422AA29-F30E-4F1F-AA3D-97645DDB7244}" type="sibTrans" cxnId="{8CD5B423-A946-4AD1-8165-D06B7E603BF5}">
      <dgm:prSet/>
      <dgm:spPr/>
      <dgm:t>
        <a:bodyPr/>
        <a:lstStyle/>
        <a:p>
          <a:endParaRPr lang="en-US"/>
        </a:p>
      </dgm:t>
    </dgm:pt>
    <dgm:pt modelId="{D3B0FD5A-4609-4213-A33C-FEE671432BAD}">
      <dgm:prSet/>
      <dgm:spPr/>
      <dgm:t>
        <a:bodyPr/>
        <a:lstStyle/>
        <a:p>
          <a:r>
            <a:rPr lang="en-US" b="0" i="0" baseline="0"/>
            <a:t>Lua compiles easily on any platform with a C compiler.</a:t>
          </a:r>
          <a:endParaRPr lang="en-US"/>
        </a:p>
      </dgm:t>
    </dgm:pt>
    <dgm:pt modelId="{B797E7E2-807E-4C80-9DF0-E1CC31BEEDDA}" type="parTrans" cxnId="{D3A96629-E43E-4680-85C2-8B6F67A4F528}">
      <dgm:prSet/>
      <dgm:spPr/>
      <dgm:t>
        <a:bodyPr/>
        <a:lstStyle/>
        <a:p>
          <a:endParaRPr lang="en-US"/>
        </a:p>
      </dgm:t>
    </dgm:pt>
    <dgm:pt modelId="{FCEF5E9A-A96B-483F-BBDD-31D8CC3C8B3B}" type="sibTrans" cxnId="{D3A96629-E43E-4680-85C2-8B6F67A4F528}">
      <dgm:prSet/>
      <dgm:spPr/>
      <dgm:t>
        <a:bodyPr/>
        <a:lstStyle/>
        <a:p>
          <a:endParaRPr lang="en-US"/>
        </a:p>
      </dgm:t>
    </dgm:pt>
    <dgm:pt modelId="{B78D5044-E54A-4611-8A07-2F480C620DD0}" type="pres">
      <dgm:prSet presAssocID="{B0BA0510-C6D2-4F72-A086-7F0B34596C48}" presName="root" presStyleCnt="0">
        <dgm:presLayoutVars>
          <dgm:dir/>
          <dgm:resizeHandles val="exact"/>
        </dgm:presLayoutVars>
      </dgm:prSet>
      <dgm:spPr/>
    </dgm:pt>
    <dgm:pt modelId="{4846AAE3-965A-449F-A6BA-594D6EE3A2C6}" type="pres">
      <dgm:prSet presAssocID="{60451347-ED9F-4EDC-AAAB-1306AD35AD04}" presName="compNode" presStyleCnt="0"/>
      <dgm:spPr/>
    </dgm:pt>
    <dgm:pt modelId="{51031093-A954-4EE0-B2F4-ECA8C3A1B644}" type="pres">
      <dgm:prSet presAssocID="{60451347-ED9F-4EDC-AAAB-1306AD35AD04}" presName="bgRect" presStyleLbl="bgShp" presStyleIdx="0" presStyleCnt="3"/>
      <dgm:spPr/>
    </dgm:pt>
    <dgm:pt modelId="{D6BAE0F9-F33B-41DB-93DA-301BEF97F56B}" type="pres">
      <dgm:prSet presAssocID="{60451347-ED9F-4EDC-AAAB-1306AD35AD0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D2112687-A58F-45CC-8AA5-B8412331D792}" type="pres">
      <dgm:prSet presAssocID="{60451347-ED9F-4EDC-AAAB-1306AD35AD04}" presName="spaceRect" presStyleCnt="0"/>
      <dgm:spPr/>
    </dgm:pt>
    <dgm:pt modelId="{DBC42D1E-682E-4685-8F9A-E4675D4B9E93}" type="pres">
      <dgm:prSet presAssocID="{60451347-ED9F-4EDC-AAAB-1306AD35AD04}" presName="parTx" presStyleLbl="revTx" presStyleIdx="0" presStyleCnt="3">
        <dgm:presLayoutVars>
          <dgm:chMax val="0"/>
          <dgm:chPref val="0"/>
        </dgm:presLayoutVars>
      </dgm:prSet>
      <dgm:spPr/>
    </dgm:pt>
    <dgm:pt modelId="{4AB59FF0-BE11-45E9-A88C-B31437E21106}" type="pres">
      <dgm:prSet presAssocID="{DC40562F-C795-4B82-A1C2-CFCD30E25078}" presName="sibTrans" presStyleCnt="0"/>
      <dgm:spPr/>
    </dgm:pt>
    <dgm:pt modelId="{A3DD9D42-5064-4F22-8A33-DCE6346DFD9E}" type="pres">
      <dgm:prSet presAssocID="{56DD4B5A-DA47-4773-A3A3-1C153F6A8B42}" presName="compNode" presStyleCnt="0"/>
      <dgm:spPr/>
    </dgm:pt>
    <dgm:pt modelId="{109DD0D5-5AB7-4D00-8899-B87CCF3E4214}" type="pres">
      <dgm:prSet presAssocID="{56DD4B5A-DA47-4773-A3A3-1C153F6A8B42}" presName="bgRect" presStyleLbl="bgShp" presStyleIdx="1" presStyleCnt="3"/>
      <dgm:spPr/>
    </dgm:pt>
    <dgm:pt modelId="{A9C45F76-7325-4F01-BA7C-A2DB8C9EFB99}" type="pres">
      <dgm:prSet presAssocID="{56DD4B5A-DA47-4773-A3A3-1C153F6A8B4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94EC47A-50F9-4D36-9271-48A9AC03D29F}" type="pres">
      <dgm:prSet presAssocID="{56DD4B5A-DA47-4773-A3A3-1C153F6A8B42}" presName="spaceRect" presStyleCnt="0"/>
      <dgm:spPr/>
    </dgm:pt>
    <dgm:pt modelId="{F6C8E889-339D-4626-A459-2AC9712DDFEB}" type="pres">
      <dgm:prSet presAssocID="{56DD4B5A-DA47-4773-A3A3-1C153F6A8B42}" presName="parTx" presStyleLbl="revTx" presStyleIdx="1" presStyleCnt="3">
        <dgm:presLayoutVars>
          <dgm:chMax val="0"/>
          <dgm:chPref val="0"/>
        </dgm:presLayoutVars>
      </dgm:prSet>
      <dgm:spPr/>
    </dgm:pt>
    <dgm:pt modelId="{FA523C45-514F-49C9-9616-DBE4C6614DED}" type="pres">
      <dgm:prSet presAssocID="{A422AA29-F30E-4F1F-AA3D-97645DDB7244}" presName="sibTrans" presStyleCnt="0"/>
      <dgm:spPr/>
    </dgm:pt>
    <dgm:pt modelId="{E945FABA-89CE-4D9A-8559-5FF2EE6DABD2}" type="pres">
      <dgm:prSet presAssocID="{D3B0FD5A-4609-4213-A33C-FEE671432BAD}" presName="compNode" presStyleCnt="0"/>
      <dgm:spPr/>
    </dgm:pt>
    <dgm:pt modelId="{5E3D6E66-FA85-4210-88AF-57F65B9F171F}" type="pres">
      <dgm:prSet presAssocID="{D3B0FD5A-4609-4213-A33C-FEE671432BAD}" presName="bgRect" presStyleLbl="bgShp" presStyleIdx="2" presStyleCnt="3"/>
      <dgm:spPr/>
    </dgm:pt>
    <dgm:pt modelId="{CC6A0DB1-2E2E-474C-AF3E-3D5B98AADCC3}" type="pres">
      <dgm:prSet presAssocID="{D3B0FD5A-4609-4213-A33C-FEE671432BA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9942DEA7-9C80-475A-82EA-CE8511880DE5}" type="pres">
      <dgm:prSet presAssocID="{D3B0FD5A-4609-4213-A33C-FEE671432BAD}" presName="spaceRect" presStyleCnt="0"/>
      <dgm:spPr/>
    </dgm:pt>
    <dgm:pt modelId="{441CE25F-6C82-479B-A180-BB227270C5AD}" type="pres">
      <dgm:prSet presAssocID="{D3B0FD5A-4609-4213-A33C-FEE671432BA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CD5B423-A946-4AD1-8165-D06B7E603BF5}" srcId="{B0BA0510-C6D2-4F72-A086-7F0B34596C48}" destId="{56DD4B5A-DA47-4773-A3A3-1C153F6A8B42}" srcOrd="1" destOrd="0" parTransId="{ECBAC17E-6931-493B-A86D-9EB453D5812D}" sibTransId="{A422AA29-F30E-4F1F-AA3D-97645DDB7244}"/>
    <dgm:cxn modelId="{D3A96629-E43E-4680-85C2-8B6F67A4F528}" srcId="{B0BA0510-C6D2-4F72-A086-7F0B34596C48}" destId="{D3B0FD5A-4609-4213-A33C-FEE671432BAD}" srcOrd="2" destOrd="0" parTransId="{B797E7E2-807E-4C80-9DF0-E1CC31BEEDDA}" sibTransId="{FCEF5E9A-A96B-483F-BBDD-31D8CC3C8B3B}"/>
    <dgm:cxn modelId="{66E5792F-4F71-4F8A-9087-60FB380BB2AF}" type="presOf" srcId="{B0BA0510-C6D2-4F72-A086-7F0B34596C48}" destId="{B78D5044-E54A-4611-8A07-2F480C620DD0}" srcOrd="0" destOrd="0" presId="urn:microsoft.com/office/officeart/2018/2/layout/IconVerticalSolidList"/>
    <dgm:cxn modelId="{37447545-E98C-47E1-8D10-046578B98DD3}" srcId="{B0BA0510-C6D2-4F72-A086-7F0B34596C48}" destId="{60451347-ED9F-4EDC-AAAB-1306AD35AD04}" srcOrd="0" destOrd="0" parTransId="{978E8C27-3654-4E85-9C42-73AC30632D80}" sibTransId="{DC40562F-C795-4B82-A1C2-CFCD30E25078}"/>
    <dgm:cxn modelId="{50D4EE77-14BF-44B7-B6F4-AB1385354243}" type="presOf" srcId="{60451347-ED9F-4EDC-AAAB-1306AD35AD04}" destId="{DBC42D1E-682E-4685-8F9A-E4675D4B9E93}" srcOrd="0" destOrd="0" presId="urn:microsoft.com/office/officeart/2018/2/layout/IconVerticalSolidList"/>
    <dgm:cxn modelId="{D1CD97A5-6A2B-424A-8805-A448CC027221}" type="presOf" srcId="{D3B0FD5A-4609-4213-A33C-FEE671432BAD}" destId="{441CE25F-6C82-479B-A180-BB227270C5AD}" srcOrd="0" destOrd="0" presId="urn:microsoft.com/office/officeart/2018/2/layout/IconVerticalSolidList"/>
    <dgm:cxn modelId="{5C865BDA-220C-4288-BEC9-BE64E021370B}" type="presOf" srcId="{56DD4B5A-DA47-4773-A3A3-1C153F6A8B42}" destId="{F6C8E889-339D-4626-A459-2AC9712DDFEB}" srcOrd="0" destOrd="0" presId="urn:microsoft.com/office/officeart/2018/2/layout/IconVerticalSolidList"/>
    <dgm:cxn modelId="{63195419-3375-4E57-A009-04F18D797098}" type="presParOf" srcId="{B78D5044-E54A-4611-8A07-2F480C620DD0}" destId="{4846AAE3-965A-449F-A6BA-594D6EE3A2C6}" srcOrd="0" destOrd="0" presId="urn:microsoft.com/office/officeart/2018/2/layout/IconVerticalSolidList"/>
    <dgm:cxn modelId="{4DF4B0BA-333E-41AD-A8FE-58A8DA4E34B0}" type="presParOf" srcId="{4846AAE3-965A-449F-A6BA-594D6EE3A2C6}" destId="{51031093-A954-4EE0-B2F4-ECA8C3A1B644}" srcOrd="0" destOrd="0" presId="urn:microsoft.com/office/officeart/2018/2/layout/IconVerticalSolidList"/>
    <dgm:cxn modelId="{035B06B9-1FE9-42A3-96CB-F2E218FF5F9A}" type="presParOf" srcId="{4846AAE3-965A-449F-A6BA-594D6EE3A2C6}" destId="{D6BAE0F9-F33B-41DB-93DA-301BEF97F56B}" srcOrd="1" destOrd="0" presId="urn:microsoft.com/office/officeart/2018/2/layout/IconVerticalSolidList"/>
    <dgm:cxn modelId="{A8FFEB72-95DF-4986-ACE8-EC6ED088E613}" type="presParOf" srcId="{4846AAE3-965A-449F-A6BA-594D6EE3A2C6}" destId="{D2112687-A58F-45CC-8AA5-B8412331D792}" srcOrd="2" destOrd="0" presId="urn:microsoft.com/office/officeart/2018/2/layout/IconVerticalSolidList"/>
    <dgm:cxn modelId="{EC733956-1D71-4434-A124-29C467F5E116}" type="presParOf" srcId="{4846AAE3-965A-449F-A6BA-594D6EE3A2C6}" destId="{DBC42D1E-682E-4685-8F9A-E4675D4B9E93}" srcOrd="3" destOrd="0" presId="urn:microsoft.com/office/officeart/2018/2/layout/IconVerticalSolidList"/>
    <dgm:cxn modelId="{BFDAB419-F19B-4E38-B78B-4BBCD513793C}" type="presParOf" srcId="{B78D5044-E54A-4611-8A07-2F480C620DD0}" destId="{4AB59FF0-BE11-45E9-A88C-B31437E21106}" srcOrd="1" destOrd="0" presId="urn:microsoft.com/office/officeart/2018/2/layout/IconVerticalSolidList"/>
    <dgm:cxn modelId="{C99467E2-5AA9-4884-92AA-4BBE9E069CF1}" type="presParOf" srcId="{B78D5044-E54A-4611-8A07-2F480C620DD0}" destId="{A3DD9D42-5064-4F22-8A33-DCE6346DFD9E}" srcOrd="2" destOrd="0" presId="urn:microsoft.com/office/officeart/2018/2/layout/IconVerticalSolidList"/>
    <dgm:cxn modelId="{35D182BD-5BDE-4A26-AEC4-9A3A047D55AE}" type="presParOf" srcId="{A3DD9D42-5064-4F22-8A33-DCE6346DFD9E}" destId="{109DD0D5-5AB7-4D00-8899-B87CCF3E4214}" srcOrd="0" destOrd="0" presId="urn:microsoft.com/office/officeart/2018/2/layout/IconVerticalSolidList"/>
    <dgm:cxn modelId="{4B70F170-E348-4DBE-B6ED-C8D23C036157}" type="presParOf" srcId="{A3DD9D42-5064-4F22-8A33-DCE6346DFD9E}" destId="{A9C45F76-7325-4F01-BA7C-A2DB8C9EFB99}" srcOrd="1" destOrd="0" presId="urn:microsoft.com/office/officeart/2018/2/layout/IconVerticalSolidList"/>
    <dgm:cxn modelId="{60B352D0-920C-4B0E-9102-F93F23B2EFB7}" type="presParOf" srcId="{A3DD9D42-5064-4F22-8A33-DCE6346DFD9E}" destId="{394EC47A-50F9-4D36-9271-48A9AC03D29F}" srcOrd="2" destOrd="0" presId="urn:microsoft.com/office/officeart/2018/2/layout/IconVerticalSolidList"/>
    <dgm:cxn modelId="{2E8ACB7D-4CE6-4DEB-A123-2FE3A030DC05}" type="presParOf" srcId="{A3DD9D42-5064-4F22-8A33-DCE6346DFD9E}" destId="{F6C8E889-339D-4626-A459-2AC9712DDFEB}" srcOrd="3" destOrd="0" presId="urn:microsoft.com/office/officeart/2018/2/layout/IconVerticalSolidList"/>
    <dgm:cxn modelId="{284C454B-71E9-4862-A041-3AADF02C3BB6}" type="presParOf" srcId="{B78D5044-E54A-4611-8A07-2F480C620DD0}" destId="{FA523C45-514F-49C9-9616-DBE4C6614DED}" srcOrd="3" destOrd="0" presId="urn:microsoft.com/office/officeart/2018/2/layout/IconVerticalSolidList"/>
    <dgm:cxn modelId="{6B5ACCE5-CBAD-4F25-BD7E-98058D258670}" type="presParOf" srcId="{B78D5044-E54A-4611-8A07-2F480C620DD0}" destId="{E945FABA-89CE-4D9A-8559-5FF2EE6DABD2}" srcOrd="4" destOrd="0" presId="urn:microsoft.com/office/officeart/2018/2/layout/IconVerticalSolidList"/>
    <dgm:cxn modelId="{7BD041B9-A936-46BD-B108-D76372B70AA1}" type="presParOf" srcId="{E945FABA-89CE-4D9A-8559-5FF2EE6DABD2}" destId="{5E3D6E66-FA85-4210-88AF-57F65B9F171F}" srcOrd="0" destOrd="0" presId="urn:microsoft.com/office/officeart/2018/2/layout/IconVerticalSolidList"/>
    <dgm:cxn modelId="{FB1E5FE5-FCFD-470F-8A66-10EBAC02B6ED}" type="presParOf" srcId="{E945FABA-89CE-4D9A-8559-5FF2EE6DABD2}" destId="{CC6A0DB1-2E2E-474C-AF3E-3D5B98AADCC3}" srcOrd="1" destOrd="0" presId="urn:microsoft.com/office/officeart/2018/2/layout/IconVerticalSolidList"/>
    <dgm:cxn modelId="{F805325F-2EAC-4664-ACE1-248E10103187}" type="presParOf" srcId="{E945FABA-89CE-4D9A-8559-5FF2EE6DABD2}" destId="{9942DEA7-9C80-475A-82EA-CE8511880DE5}" srcOrd="2" destOrd="0" presId="urn:microsoft.com/office/officeart/2018/2/layout/IconVerticalSolidList"/>
    <dgm:cxn modelId="{46B6A864-5739-4C00-955F-FBF2C22118B8}" type="presParOf" srcId="{E945FABA-89CE-4D9A-8559-5FF2EE6DABD2}" destId="{441CE25F-6C82-479B-A180-BB227270C5A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D394A1B-FC7C-428F-8487-AC1BABCFDCCD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C3A08CD4-863A-4A71-A4DA-04C2FE5C3F1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Marking</a:t>
          </a:r>
        </a:p>
      </dgm:t>
    </dgm:pt>
    <dgm:pt modelId="{F382593B-FFFB-436F-A6E4-8334365E34A2}" type="parTrans" cxnId="{5A9C1F9F-E227-4E58-8759-A1868AC481ED}">
      <dgm:prSet/>
      <dgm:spPr/>
      <dgm:t>
        <a:bodyPr/>
        <a:lstStyle/>
        <a:p>
          <a:endParaRPr lang="en-IN" sz="2000"/>
        </a:p>
      </dgm:t>
    </dgm:pt>
    <dgm:pt modelId="{C8176ADA-BB64-42F4-8D44-F244653A5099}" type="sibTrans" cxnId="{5A9C1F9F-E227-4E58-8759-A1868AC481ED}">
      <dgm:prSet/>
      <dgm:spPr/>
      <dgm:t>
        <a:bodyPr/>
        <a:lstStyle/>
        <a:p>
          <a:endParaRPr lang="en-IN"/>
        </a:p>
      </dgm:t>
    </dgm:pt>
    <dgm:pt modelId="{87EDE27D-2365-493E-A241-2E6B5894628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Start with root objects and mark all reachable objects.</a:t>
          </a:r>
          <a:endParaRPr lang="en-IN" dirty="0"/>
        </a:p>
      </dgm:t>
    </dgm:pt>
    <dgm:pt modelId="{AC4F7D11-8AB2-4A2F-B190-DAA8F5FD82A9}" type="parTrans" cxnId="{FB920791-F0F7-4E93-B026-8D1FE4650305}">
      <dgm:prSet/>
      <dgm:spPr/>
      <dgm:t>
        <a:bodyPr/>
        <a:lstStyle/>
        <a:p>
          <a:endParaRPr lang="en-IN" sz="2000"/>
        </a:p>
      </dgm:t>
    </dgm:pt>
    <dgm:pt modelId="{C1DC9249-68C4-4FC9-BD19-446B2F36AE57}" type="sibTrans" cxnId="{FB920791-F0F7-4E93-B026-8D1FE4650305}">
      <dgm:prSet/>
      <dgm:spPr/>
      <dgm:t>
        <a:bodyPr/>
        <a:lstStyle/>
        <a:p>
          <a:endParaRPr lang="en-IN"/>
        </a:p>
      </dgm:t>
    </dgm:pt>
    <dgm:pt modelId="{E725A996-2950-4B6A-861F-FE78F939338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IN"/>
            <a:t>Propagation</a:t>
          </a:r>
        </a:p>
      </dgm:t>
    </dgm:pt>
    <dgm:pt modelId="{4F6AE748-3B04-4881-96F3-C89FFC53EEF7}" type="parTrans" cxnId="{9952D992-EA78-4928-BDD9-C262F503FC47}">
      <dgm:prSet/>
      <dgm:spPr/>
      <dgm:t>
        <a:bodyPr/>
        <a:lstStyle/>
        <a:p>
          <a:endParaRPr lang="en-IN" sz="2000"/>
        </a:p>
      </dgm:t>
    </dgm:pt>
    <dgm:pt modelId="{0222A8B7-4987-4160-ACFD-B42D24D9FBED}" type="sibTrans" cxnId="{9952D992-EA78-4928-BDD9-C262F503FC47}">
      <dgm:prSet/>
      <dgm:spPr/>
      <dgm:t>
        <a:bodyPr/>
        <a:lstStyle/>
        <a:p>
          <a:endParaRPr lang="en-IN"/>
        </a:p>
      </dgm:t>
    </dgm:pt>
    <dgm:pt modelId="{68C40624-40AB-4CFA-9BC3-667D39190F95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Traverse tables, closures, etc., and mark what they reference.</a:t>
          </a:r>
          <a:endParaRPr lang="en-IN"/>
        </a:p>
      </dgm:t>
    </dgm:pt>
    <dgm:pt modelId="{EE15232F-2E62-452C-AC3E-173455591510}" type="parTrans" cxnId="{350BC438-3DD6-44E6-9B48-84A16D90014F}">
      <dgm:prSet/>
      <dgm:spPr/>
      <dgm:t>
        <a:bodyPr/>
        <a:lstStyle/>
        <a:p>
          <a:endParaRPr lang="en-IN" sz="2000"/>
        </a:p>
      </dgm:t>
    </dgm:pt>
    <dgm:pt modelId="{6A9598F4-7A75-470A-83E1-E1B567DD1CF4}" type="sibTrans" cxnId="{350BC438-3DD6-44E6-9B48-84A16D90014F}">
      <dgm:prSet/>
      <dgm:spPr/>
      <dgm:t>
        <a:bodyPr/>
        <a:lstStyle/>
        <a:p>
          <a:endParaRPr lang="en-IN"/>
        </a:p>
      </dgm:t>
    </dgm:pt>
    <dgm:pt modelId="{7C85C2FB-75E9-4808-A098-D2AB3D34EBE3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IN"/>
            <a:t>Pause</a:t>
          </a:r>
        </a:p>
      </dgm:t>
    </dgm:pt>
    <dgm:pt modelId="{B7061E22-BD67-4B9B-A206-E78DBB2EE860}" type="parTrans" cxnId="{79DA5A5E-94C4-4B6F-A5EA-99815394DEEB}">
      <dgm:prSet/>
      <dgm:spPr/>
      <dgm:t>
        <a:bodyPr/>
        <a:lstStyle/>
        <a:p>
          <a:endParaRPr lang="en-IN" sz="2000"/>
        </a:p>
      </dgm:t>
    </dgm:pt>
    <dgm:pt modelId="{A3A52C90-4C56-43B4-A34E-68CE7DF1BCCF}" type="sibTrans" cxnId="{79DA5A5E-94C4-4B6F-A5EA-99815394DEEB}">
      <dgm:prSet/>
      <dgm:spPr/>
      <dgm:t>
        <a:bodyPr/>
        <a:lstStyle/>
        <a:p>
          <a:endParaRPr lang="en-IN"/>
        </a:p>
      </dgm:t>
    </dgm:pt>
    <dgm:pt modelId="{547D0CE2-BAFA-4B30-ACC7-A8C7F9DEEFC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Wait until the next GC cycle.</a:t>
          </a:r>
          <a:endParaRPr lang="en-IN"/>
        </a:p>
      </dgm:t>
    </dgm:pt>
    <dgm:pt modelId="{E3C7BC11-F00B-48E4-A970-610BFF8E782E}" type="parTrans" cxnId="{501B7600-6EAD-417A-9285-0627963FDED8}">
      <dgm:prSet/>
      <dgm:spPr/>
      <dgm:t>
        <a:bodyPr/>
        <a:lstStyle/>
        <a:p>
          <a:endParaRPr lang="en-IN" sz="2000"/>
        </a:p>
      </dgm:t>
    </dgm:pt>
    <dgm:pt modelId="{4367433C-60FB-437C-96E7-798E82C0C07B}" type="sibTrans" cxnId="{501B7600-6EAD-417A-9285-0627963FDED8}">
      <dgm:prSet/>
      <dgm:spPr/>
      <dgm:t>
        <a:bodyPr/>
        <a:lstStyle/>
        <a:p>
          <a:endParaRPr lang="en-IN"/>
        </a:p>
      </dgm:t>
    </dgm:pt>
    <dgm:pt modelId="{D31EA22A-E2D3-4E7C-8EFA-CAC3DEA418D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Atomic</a:t>
          </a:r>
        </a:p>
      </dgm:t>
    </dgm:pt>
    <dgm:pt modelId="{96917C56-E18B-4938-8EFB-2BC78FC7693E}" type="parTrans" cxnId="{212BD6A4-F951-47C2-8998-1BE283A40279}">
      <dgm:prSet/>
      <dgm:spPr/>
      <dgm:t>
        <a:bodyPr/>
        <a:lstStyle/>
        <a:p>
          <a:endParaRPr lang="en-IN" sz="2000"/>
        </a:p>
      </dgm:t>
    </dgm:pt>
    <dgm:pt modelId="{65990F76-3BBF-4F86-88BC-89D98B352662}" type="sibTrans" cxnId="{212BD6A4-F951-47C2-8998-1BE283A40279}">
      <dgm:prSet/>
      <dgm:spPr/>
      <dgm:t>
        <a:bodyPr/>
        <a:lstStyle/>
        <a:p>
          <a:endParaRPr lang="en-IN"/>
        </a:p>
      </dgm:t>
    </dgm:pt>
    <dgm:pt modelId="{41AFB897-BA39-406C-B7DD-9BC4B788946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 Sweeping</a:t>
          </a:r>
        </a:p>
      </dgm:t>
    </dgm:pt>
    <dgm:pt modelId="{01918F88-1E8A-4D4E-9BA0-0C9DE654068D}" type="parTrans" cxnId="{A25A02FB-9594-4917-87F0-691D74220D4D}">
      <dgm:prSet/>
      <dgm:spPr/>
      <dgm:t>
        <a:bodyPr/>
        <a:lstStyle/>
        <a:p>
          <a:endParaRPr lang="en-IN" sz="2000"/>
        </a:p>
      </dgm:t>
    </dgm:pt>
    <dgm:pt modelId="{87DE07F1-5E2A-41FE-82DC-EE9ECA3CA752}" type="sibTrans" cxnId="{A25A02FB-9594-4917-87F0-691D74220D4D}">
      <dgm:prSet/>
      <dgm:spPr/>
      <dgm:t>
        <a:bodyPr/>
        <a:lstStyle/>
        <a:p>
          <a:endParaRPr lang="en-IN"/>
        </a:p>
      </dgm:t>
    </dgm:pt>
    <dgm:pt modelId="{B355C4B3-29F5-4F55-A69C-07D02E667C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Final marking to handle any missed objects during propagation.</a:t>
          </a:r>
          <a:endParaRPr lang="en-IN"/>
        </a:p>
      </dgm:t>
    </dgm:pt>
    <dgm:pt modelId="{9C890449-2FD2-4664-A7F8-C9C9748F74C0}" type="parTrans" cxnId="{29D5A20E-8A84-4D18-84E6-7C3BE2EA5706}">
      <dgm:prSet/>
      <dgm:spPr/>
      <dgm:t>
        <a:bodyPr/>
        <a:lstStyle/>
        <a:p>
          <a:endParaRPr lang="en-IN" sz="2000"/>
        </a:p>
      </dgm:t>
    </dgm:pt>
    <dgm:pt modelId="{53F50B9D-698B-4EDB-A8D3-7C6DA64C9A16}" type="sibTrans" cxnId="{29D5A20E-8A84-4D18-84E6-7C3BE2EA5706}">
      <dgm:prSet/>
      <dgm:spPr/>
      <dgm:t>
        <a:bodyPr/>
        <a:lstStyle/>
        <a:p>
          <a:endParaRPr lang="en-IN"/>
        </a:p>
      </dgm:t>
    </dgm:pt>
    <dgm:pt modelId="{1786624B-921E-4730-9681-5B2ABB9F8DE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Finalization</a:t>
          </a:r>
        </a:p>
      </dgm:t>
    </dgm:pt>
    <dgm:pt modelId="{988AB3ED-5898-45AA-9DF8-84D47B9476B7}" type="parTrans" cxnId="{42D1CD09-912A-4CE0-999F-E2DC1996572D}">
      <dgm:prSet/>
      <dgm:spPr/>
      <dgm:t>
        <a:bodyPr/>
        <a:lstStyle/>
        <a:p>
          <a:endParaRPr lang="en-IN" sz="2000"/>
        </a:p>
      </dgm:t>
    </dgm:pt>
    <dgm:pt modelId="{AB6E56F8-C6BE-4EC7-874B-FDAAF7B24544}" type="sibTrans" cxnId="{42D1CD09-912A-4CE0-999F-E2DC1996572D}">
      <dgm:prSet/>
      <dgm:spPr/>
      <dgm:t>
        <a:bodyPr/>
        <a:lstStyle/>
        <a:p>
          <a:endParaRPr lang="en-IN"/>
        </a:p>
      </dgm:t>
    </dgm:pt>
    <dgm:pt modelId="{1ADD3BB6-8327-40F8-9E2E-E7730AD10D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Unreachable (unmarked) objects are freed.</a:t>
          </a:r>
          <a:endParaRPr lang="en-IN"/>
        </a:p>
      </dgm:t>
    </dgm:pt>
    <dgm:pt modelId="{5AB303CA-8A5A-478B-AE15-2BBF0731E401}" type="parTrans" cxnId="{4060C8B2-8EE1-4321-8FE6-2E1FB012D6E7}">
      <dgm:prSet/>
      <dgm:spPr/>
      <dgm:t>
        <a:bodyPr/>
        <a:lstStyle/>
        <a:p>
          <a:endParaRPr lang="en-IN" sz="2000"/>
        </a:p>
      </dgm:t>
    </dgm:pt>
    <dgm:pt modelId="{B2ADC2E9-6BE7-4C34-B778-ADFC1780B4D8}" type="sibTrans" cxnId="{4060C8B2-8EE1-4321-8FE6-2E1FB012D6E7}">
      <dgm:prSet/>
      <dgm:spPr/>
      <dgm:t>
        <a:bodyPr/>
        <a:lstStyle/>
        <a:p>
          <a:endParaRPr lang="en-IN"/>
        </a:p>
      </dgm:t>
    </dgm:pt>
    <dgm:pt modelId="{83833245-91FD-4016-ACFA-1AC1F1CBFA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 Call __gc metamethods for objects with finalizers.</a:t>
          </a:r>
          <a:endParaRPr lang="en-IN"/>
        </a:p>
      </dgm:t>
    </dgm:pt>
    <dgm:pt modelId="{71C78677-04BF-4072-A058-C34D4EAD3135}" type="sibTrans" cxnId="{C219AE37-4E20-4AD8-B08D-6BEAC5E12302}">
      <dgm:prSet/>
      <dgm:spPr/>
      <dgm:t>
        <a:bodyPr/>
        <a:lstStyle/>
        <a:p>
          <a:endParaRPr lang="en-IN"/>
        </a:p>
      </dgm:t>
    </dgm:pt>
    <dgm:pt modelId="{AEAD4573-11D8-46BD-8378-626EE88457A3}" type="parTrans" cxnId="{C219AE37-4E20-4AD8-B08D-6BEAC5E12302}">
      <dgm:prSet/>
      <dgm:spPr/>
      <dgm:t>
        <a:bodyPr/>
        <a:lstStyle/>
        <a:p>
          <a:endParaRPr lang="en-IN" sz="2000"/>
        </a:p>
      </dgm:t>
    </dgm:pt>
    <dgm:pt modelId="{D234861C-245F-464A-BE40-921035340F2D}" type="pres">
      <dgm:prSet presAssocID="{6D394A1B-FC7C-428F-8487-AC1BABCFDCCD}" presName="root" presStyleCnt="0">
        <dgm:presLayoutVars>
          <dgm:dir/>
          <dgm:resizeHandles val="exact"/>
        </dgm:presLayoutVars>
      </dgm:prSet>
      <dgm:spPr/>
    </dgm:pt>
    <dgm:pt modelId="{0EA2D278-9662-4C2B-B364-542DDD08BCC0}" type="pres">
      <dgm:prSet presAssocID="{C3A08CD4-863A-4A71-A4DA-04C2FE5C3F1B}" presName="compNode" presStyleCnt="0"/>
      <dgm:spPr/>
    </dgm:pt>
    <dgm:pt modelId="{EEB368CC-8BF0-4322-908A-00665B7DF86A}" type="pres">
      <dgm:prSet presAssocID="{C3A08CD4-863A-4A71-A4DA-04C2FE5C3F1B}" presName="bgRect" presStyleLbl="bgShp" presStyleIdx="0" presStyleCnt="6"/>
      <dgm:spPr/>
    </dgm:pt>
    <dgm:pt modelId="{AC78952D-6189-40D2-B669-BFC17BD3B210}" type="pres">
      <dgm:prSet presAssocID="{C3A08CD4-863A-4A71-A4DA-04C2FE5C3F1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AFCC9AA-1096-478E-8E8B-6423DF2F36D4}" type="pres">
      <dgm:prSet presAssocID="{C3A08CD4-863A-4A71-A4DA-04C2FE5C3F1B}" presName="spaceRect" presStyleCnt="0"/>
      <dgm:spPr/>
    </dgm:pt>
    <dgm:pt modelId="{46FCF62C-734C-4C88-8E8B-13266E5EF289}" type="pres">
      <dgm:prSet presAssocID="{C3A08CD4-863A-4A71-A4DA-04C2FE5C3F1B}" presName="parTx" presStyleLbl="revTx" presStyleIdx="0" presStyleCnt="12">
        <dgm:presLayoutVars>
          <dgm:chMax val="0"/>
          <dgm:chPref val="0"/>
        </dgm:presLayoutVars>
      </dgm:prSet>
      <dgm:spPr/>
    </dgm:pt>
    <dgm:pt modelId="{13F17437-DDFE-48A9-8DFA-F9149D8817FF}" type="pres">
      <dgm:prSet presAssocID="{C3A08CD4-863A-4A71-A4DA-04C2FE5C3F1B}" presName="desTx" presStyleLbl="revTx" presStyleIdx="1" presStyleCnt="12">
        <dgm:presLayoutVars/>
      </dgm:prSet>
      <dgm:spPr/>
    </dgm:pt>
    <dgm:pt modelId="{9991394E-02D4-4AEC-99B0-92C2126BA06F}" type="pres">
      <dgm:prSet presAssocID="{C8176ADA-BB64-42F4-8D44-F244653A5099}" presName="sibTrans" presStyleCnt="0"/>
      <dgm:spPr/>
    </dgm:pt>
    <dgm:pt modelId="{3C3B3D85-964D-49C9-A1A9-B254D31A483D}" type="pres">
      <dgm:prSet presAssocID="{E725A996-2950-4B6A-861F-FE78F939338D}" presName="compNode" presStyleCnt="0"/>
      <dgm:spPr/>
    </dgm:pt>
    <dgm:pt modelId="{516D4AAE-70C8-4AD2-8394-39CCAF237634}" type="pres">
      <dgm:prSet presAssocID="{E725A996-2950-4B6A-861F-FE78F939338D}" presName="bgRect" presStyleLbl="bgShp" presStyleIdx="1" presStyleCnt="6"/>
      <dgm:spPr/>
    </dgm:pt>
    <dgm:pt modelId="{372DF7C1-7761-4F2F-A713-38F60A181E83}" type="pres">
      <dgm:prSet presAssocID="{E725A996-2950-4B6A-861F-FE78F939338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F25564CA-1933-48CF-8060-25B1A15AC7D5}" type="pres">
      <dgm:prSet presAssocID="{E725A996-2950-4B6A-861F-FE78F939338D}" presName="spaceRect" presStyleCnt="0"/>
      <dgm:spPr/>
    </dgm:pt>
    <dgm:pt modelId="{B245324D-A6A2-408F-A87D-D2089E28DEBE}" type="pres">
      <dgm:prSet presAssocID="{E725A996-2950-4B6A-861F-FE78F939338D}" presName="parTx" presStyleLbl="revTx" presStyleIdx="2" presStyleCnt="12">
        <dgm:presLayoutVars>
          <dgm:chMax val="0"/>
          <dgm:chPref val="0"/>
        </dgm:presLayoutVars>
      </dgm:prSet>
      <dgm:spPr/>
    </dgm:pt>
    <dgm:pt modelId="{152680F8-4E21-494D-8BF3-FF41FAFBC7DA}" type="pres">
      <dgm:prSet presAssocID="{E725A996-2950-4B6A-861F-FE78F939338D}" presName="desTx" presStyleLbl="revTx" presStyleIdx="3" presStyleCnt="12">
        <dgm:presLayoutVars/>
      </dgm:prSet>
      <dgm:spPr/>
    </dgm:pt>
    <dgm:pt modelId="{19BA104D-DE5A-4C87-AA3F-50DB93E97C8D}" type="pres">
      <dgm:prSet presAssocID="{0222A8B7-4987-4160-ACFD-B42D24D9FBED}" presName="sibTrans" presStyleCnt="0"/>
      <dgm:spPr/>
    </dgm:pt>
    <dgm:pt modelId="{D9A997DB-D171-4F30-B801-46BDD042C943}" type="pres">
      <dgm:prSet presAssocID="{D31EA22A-E2D3-4E7C-8EFA-CAC3DEA418D7}" presName="compNode" presStyleCnt="0"/>
      <dgm:spPr/>
    </dgm:pt>
    <dgm:pt modelId="{2684600B-C23A-4411-B1CC-37EEFD45F3B8}" type="pres">
      <dgm:prSet presAssocID="{D31EA22A-E2D3-4E7C-8EFA-CAC3DEA418D7}" presName="bgRect" presStyleLbl="bgShp" presStyleIdx="2" presStyleCnt="6"/>
      <dgm:spPr/>
    </dgm:pt>
    <dgm:pt modelId="{5AEA94ED-9750-4A31-BF20-4646EEF1AB4F}" type="pres">
      <dgm:prSet presAssocID="{D31EA22A-E2D3-4E7C-8EFA-CAC3DEA418D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use"/>
        </a:ext>
      </dgm:extLst>
    </dgm:pt>
    <dgm:pt modelId="{7A14AE5A-C582-48AB-B406-D98573E60675}" type="pres">
      <dgm:prSet presAssocID="{D31EA22A-E2D3-4E7C-8EFA-CAC3DEA418D7}" presName="spaceRect" presStyleCnt="0"/>
      <dgm:spPr/>
    </dgm:pt>
    <dgm:pt modelId="{EB4B9281-2DD0-45E5-91D9-CE5B12E0E42F}" type="pres">
      <dgm:prSet presAssocID="{D31EA22A-E2D3-4E7C-8EFA-CAC3DEA418D7}" presName="parTx" presStyleLbl="revTx" presStyleIdx="4" presStyleCnt="12">
        <dgm:presLayoutVars>
          <dgm:chMax val="0"/>
          <dgm:chPref val="0"/>
        </dgm:presLayoutVars>
      </dgm:prSet>
      <dgm:spPr/>
    </dgm:pt>
    <dgm:pt modelId="{3CC9A897-F1F8-472A-AE3D-CB6276DCDDD8}" type="pres">
      <dgm:prSet presAssocID="{D31EA22A-E2D3-4E7C-8EFA-CAC3DEA418D7}" presName="desTx" presStyleLbl="revTx" presStyleIdx="5" presStyleCnt="12">
        <dgm:presLayoutVars/>
      </dgm:prSet>
      <dgm:spPr/>
    </dgm:pt>
    <dgm:pt modelId="{888CB556-9A61-4E99-A0B1-607EB250AA9E}" type="pres">
      <dgm:prSet presAssocID="{65990F76-3BBF-4F86-88BC-89D98B352662}" presName="sibTrans" presStyleCnt="0"/>
      <dgm:spPr/>
    </dgm:pt>
    <dgm:pt modelId="{C541B2BB-2119-4624-929C-F548887C8296}" type="pres">
      <dgm:prSet presAssocID="{41AFB897-BA39-406C-B7DD-9BC4B7889461}" presName="compNode" presStyleCnt="0"/>
      <dgm:spPr/>
    </dgm:pt>
    <dgm:pt modelId="{5B82F49F-49B0-4098-ABB6-2A12466045B5}" type="pres">
      <dgm:prSet presAssocID="{41AFB897-BA39-406C-B7DD-9BC4B7889461}" presName="bgRect" presStyleLbl="bgShp" presStyleIdx="3" presStyleCnt="6"/>
      <dgm:spPr/>
    </dgm:pt>
    <dgm:pt modelId="{5559B682-3995-4521-9884-434ED053BB25}" type="pres">
      <dgm:prSet presAssocID="{41AFB897-BA39-406C-B7DD-9BC4B788946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92038344-A2FC-43AF-ABA5-3291D3B28499}" type="pres">
      <dgm:prSet presAssocID="{41AFB897-BA39-406C-B7DD-9BC4B7889461}" presName="spaceRect" presStyleCnt="0"/>
      <dgm:spPr/>
    </dgm:pt>
    <dgm:pt modelId="{6C3B4D5B-4620-43EE-BF5A-7CB7C9E10811}" type="pres">
      <dgm:prSet presAssocID="{41AFB897-BA39-406C-B7DD-9BC4B7889461}" presName="parTx" presStyleLbl="revTx" presStyleIdx="6" presStyleCnt="12">
        <dgm:presLayoutVars>
          <dgm:chMax val="0"/>
          <dgm:chPref val="0"/>
        </dgm:presLayoutVars>
      </dgm:prSet>
      <dgm:spPr/>
    </dgm:pt>
    <dgm:pt modelId="{732635CF-14B7-4B7D-BF6D-C0028DE58F5A}" type="pres">
      <dgm:prSet presAssocID="{41AFB897-BA39-406C-B7DD-9BC4B7889461}" presName="desTx" presStyleLbl="revTx" presStyleIdx="7" presStyleCnt="12">
        <dgm:presLayoutVars/>
      </dgm:prSet>
      <dgm:spPr/>
    </dgm:pt>
    <dgm:pt modelId="{5D8E262F-0B99-49D0-86AF-369518B1E1C0}" type="pres">
      <dgm:prSet presAssocID="{87DE07F1-5E2A-41FE-82DC-EE9ECA3CA752}" presName="sibTrans" presStyleCnt="0"/>
      <dgm:spPr/>
    </dgm:pt>
    <dgm:pt modelId="{9F9BD57E-B99A-4E3D-854C-9845E6273FD2}" type="pres">
      <dgm:prSet presAssocID="{1786624B-921E-4730-9681-5B2ABB9F8DE9}" presName="compNode" presStyleCnt="0"/>
      <dgm:spPr/>
    </dgm:pt>
    <dgm:pt modelId="{40880A93-A618-495A-B7FF-55A3A42D6AE1}" type="pres">
      <dgm:prSet presAssocID="{1786624B-921E-4730-9681-5B2ABB9F8DE9}" presName="bgRect" presStyleLbl="bgShp" presStyleIdx="4" presStyleCnt="6"/>
      <dgm:spPr/>
    </dgm:pt>
    <dgm:pt modelId="{9F43BD68-E5BD-4DA0-B9DA-D1A0EBA84BB5}" type="pres">
      <dgm:prSet presAssocID="{1786624B-921E-4730-9681-5B2ABB9F8DE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kull"/>
        </a:ext>
      </dgm:extLst>
    </dgm:pt>
    <dgm:pt modelId="{13C59409-A780-407D-B499-ECB430F9F2F5}" type="pres">
      <dgm:prSet presAssocID="{1786624B-921E-4730-9681-5B2ABB9F8DE9}" presName="spaceRect" presStyleCnt="0"/>
      <dgm:spPr/>
    </dgm:pt>
    <dgm:pt modelId="{7AFB04CE-DB20-41EB-9D97-2F7E3F9A6F16}" type="pres">
      <dgm:prSet presAssocID="{1786624B-921E-4730-9681-5B2ABB9F8DE9}" presName="parTx" presStyleLbl="revTx" presStyleIdx="8" presStyleCnt="12">
        <dgm:presLayoutVars>
          <dgm:chMax val="0"/>
          <dgm:chPref val="0"/>
        </dgm:presLayoutVars>
      </dgm:prSet>
      <dgm:spPr/>
    </dgm:pt>
    <dgm:pt modelId="{425AF138-0BCB-4184-A542-7D15686CA1E8}" type="pres">
      <dgm:prSet presAssocID="{1786624B-921E-4730-9681-5B2ABB9F8DE9}" presName="desTx" presStyleLbl="revTx" presStyleIdx="9" presStyleCnt="12">
        <dgm:presLayoutVars/>
      </dgm:prSet>
      <dgm:spPr/>
    </dgm:pt>
    <dgm:pt modelId="{B684C8D8-E0F4-46C3-BE5E-308779FB4AEE}" type="pres">
      <dgm:prSet presAssocID="{AB6E56F8-C6BE-4EC7-874B-FDAAF7B24544}" presName="sibTrans" presStyleCnt="0"/>
      <dgm:spPr/>
    </dgm:pt>
    <dgm:pt modelId="{BD10B19B-3DC8-4A07-9043-981CDA1EB316}" type="pres">
      <dgm:prSet presAssocID="{7C85C2FB-75E9-4808-A098-D2AB3D34EBE3}" presName="compNode" presStyleCnt="0"/>
      <dgm:spPr/>
    </dgm:pt>
    <dgm:pt modelId="{AE1DD261-9A36-4EBC-9588-CE404684F13D}" type="pres">
      <dgm:prSet presAssocID="{7C85C2FB-75E9-4808-A098-D2AB3D34EBE3}" presName="bgRect" presStyleLbl="bgShp" presStyleIdx="5" presStyleCnt="6"/>
      <dgm:spPr/>
    </dgm:pt>
    <dgm:pt modelId="{B18CCB07-4E2F-4B4C-9BFA-CFC1368FD41F}" type="pres">
      <dgm:prSet presAssocID="{7C85C2FB-75E9-4808-A098-D2AB3D34EBE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C8F76BD3-E567-4C29-A7DE-987F2BD735D4}" type="pres">
      <dgm:prSet presAssocID="{7C85C2FB-75E9-4808-A098-D2AB3D34EBE3}" presName="spaceRect" presStyleCnt="0"/>
      <dgm:spPr/>
    </dgm:pt>
    <dgm:pt modelId="{CD423BF5-554C-4965-A86E-FF65B56C3F19}" type="pres">
      <dgm:prSet presAssocID="{7C85C2FB-75E9-4808-A098-D2AB3D34EBE3}" presName="parTx" presStyleLbl="revTx" presStyleIdx="10" presStyleCnt="12">
        <dgm:presLayoutVars>
          <dgm:chMax val="0"/>
          <dgm:chPref val="0"/>
        </dgm:presLayoutVars>
      </dgm:prSet>
      <dgm:spPr/>
    </dgm:pt>
    <dgm:pt modelId="{68325AD5-028A-48DA-A90C-0DEE58EE0FA6}" type="pres">
      <dgm:prSet presAssocID="{7C85C2FB-75E9-4808-A098-D2AB3D34EBE3}" presName="desTx" presStyleLbl="revTx" presStyleIdx="11" presStyleCnt="12">
        <dgm:presLayoutVars/>
      </dgm:prSet>
      <dgm:spPr/>
    </dgm:pt>
  </dgm:ptLst>
  <dgm:cxnLst>
    <dgm:cxn modelId="{501B7600-6EAD-417A-9285-0627963FDED8}" srcId="{7C85C2FB-75E9-4808-A098-D2AB3D34EBE3}" destId="{547D0CE2-BAFA-4B30-ACC7-A8C7F9DEEFCF}" srcOrd="0" destOrd="0" parTransId="{E3C7BC11-F00B-48E4-A970-610BFF8E782E}" sibTransId="{4367433C-60FB-437C-96E7-798E82C0C07B}"/>
    <dgm:cxn modelId="{42D1CD09-912A-4CE0-999F-E2DC1996572D}" srcId="{6D394A1B-FC7C-428F-8487-AC1BABCFDCCD}" destId="{1786624B-921E-4730-9681-5B2ABB9F8DE9}" srcOrd="4" destOrd="0" parTransId="{988AB3ED-5898-45AA-9DF8-84D47B9476B7}" sibTransId="{AB6E56F8-C6BE-4EC7-874B-FDAAF7B24544}"/>
    <dgm:cxn modelId="{9297710A-3E1F-431A-A586-7F8465040E68}" type="presOf" srcId="{1786624B-921E-4730-9681-5B2ABB9F8DE9}" destId="{7AFB04CE-DB20-41EB-9D97-2F7E3F9A6F16}" srcOrd="0" destOrd="0" presId="urn:microsoft.com/office/officeart/2018/2/layout/IconVerticalSolidList"/>
    <dgm:cxn modelId="{29D5A20E-8A84-4D18-84E6-7C3BE2EA5706}" srcId="{D31EA22A-E2D3-4E7C-8EFA-CAC3DEA418D7}" destId="{B355C4B3-29F5-4F55-A69C-07D02E667CD6}" srcOrd="0" destOrd="0" parTransId="{9C890449-2FD2-4664-A7F8-C9C9748F74C0}" sibTransId="{53F50B9D-698B-4EDB-A8D3-7C6DA64C9A16}"/>
    <dgm:cxn modelId="{6F25102B-0966-42C4-89B9-1302F922735D}" type="presOf" srcId="{7C85C2FB-75E9-4808-A098-D2AB3D34EBE3}" destId="{CD423BF5-554C-4965-A86E-FF65B56C3F19}" srcOrd="0" destOrd="0" presId="urn:microsoft.com/office/officeart/2018/2/layout/IconVerticalSolidList"/>
    <dgm:cxn modelId="{C219AE37-4E20-4AD8-B08D-6BEAC5E12302}" srcId="{1786624B-921E-4730-9681-5B2ABB9F8DE9}" destId="{83833245-91FD-4016-ACFA-1AC1F1CBFABB}" srcOrd="0" destOrd="0" parTransId="{AEAD4573-11D8-46BD-8378-626EE88457A3}" sibTransId="{71C78677-04BF-4072-A058-C34D4EAD3135}"/>
    <dgm:cxn modelId="{350BC438-3DD6-44E6-9B48-84A16D90014F}" srcId="{E725A996-2950-4B6A-861F-FE78F939338D}" destId="{68C40624-40AB-4CFA-9BC3-667D39190F95}" srcOrd="0" destOrd="0" parTransId="{EE15232F-2E62-452C-AC3E-173455591510}" sibTransId="{6A9598F4-7A75-470A-83E1-E1B567DD1CF4}"/>
    <dgm:cxn modelId="{79DA5A5E-94C4-4B6F-A5EA-99815394DEEB}" srcId="{6D394A1B-FC7C-428F-8487-AC1BABCFDCCD}" destId="{7C85C2FB-75E9-4808-A098-D2AB3D34EBE3}" srcOrd="5" destOrd="0" parTransId="{B7061E22-BD67-4B9B-A206-E78DBB2EE860}" sibTransId="{A3A52C90-4C56-43B4-A34E-68CE7DF1BCCF}"/>
    <dgm:cxn modelId="{CF371761-E3D8-4214-BD12-34DB76032AFE}" type="presOf" srcId="{E725A996-2950-4B6A-861F-FE78F939338D}" destId="{B245324D-A6A2-408F-A87D-D2089E28DEBE}" srcOrd="0" destOrd="0" presId="urn:microsoft.com/office/officeart/2018/2/layout/IconVerticalSolidList"/>
    <dgm:cxn modelId="{B2D2B26F-FC2B-4A7A-A5BE-6B4D3011FF21}" type="presOf" srcId="{C3A08CD4-863A-4A71-A4DA-04C2FE5C3F1B}" destId="{46FCF62C-734C-4C88-8E8B-13266E5EF289}" srcOrd="0" destOrd="0" presId="urn:microsoft.com/office/officeart/2018/2/layout/IconVerticalSolidList"/>
    <dgm:cxn modelId="{E8584852-D9AD-4B68-8CB5-92E6CF65F6BF}" type="presOf" srcId="{1ADD3BB6-8327-40F8-9E2E-E7730AD10DA9}" destId="{732635CF-14B7-4B7D-BF6D-C0028DE58F5A}" srcOrd="0" destOrd="0" presId="urn:microsoft.com/office/officeart/2018/2/layout/IconVerticalSolidList"/>
    <dgm:cxn modelId="{464E757D-BF13-43B0-8804-D6E2A15F0693}" type="presOf" srcId="{6D394A1B-FC7C-428F-8487-AC1BABCFDCCD}" destId="{D234861C-245F-464A-BE40-921035340F2D}" srcOrd="0" destOrd="0" presId="urn:microsoft.com/office/officeart/2018/2/layout/IconVerticalSolidList"/>
    <dgm:cxn modelId="{2CEBAA8D-E9B6-414C-8976-20AD4021B1A3}" type="presOf" srcId="{B355C4B3-29F5-4F55-A69C-07D02E667CD6}" destId="{3CC9A897-F1F8-472A-AE3D-CB6276DCDDD8}" srcOrd="0" destOrd="0" presId="urn:microsoft.com/office/officeart/2018/2/layout/IconVerticalSolidList"/>
    <dgm:cxn modelId="{DE77F390-7B93-49B6-BB7B-A42EE88C1CE4}" type="presOf" srcId="{547D0CE2-BAFA-4B30-ACC7-A8C7F9DEEFCF}" destId="{68325AD5-028A-48DA-A90C-0DEE58EE0FA6}" srcOrd="0" destOrd="0" presId="urn:microsoft.com/office/officeart/2018/2/layout/IconVerticalSolidList"/>
    <dgm:cxn modelId="{FB920791-F0F7-4E93-B026-8D1FE4650305}" srcId="{C3A08CD4-863A-4A71-A4DA-04C2FE5C3F1B}" destId="{87EDE27D-2365-493E-A241-2E6B58946280}" srcOrd="0" destOrd="0" parTransId="{AC4F7D11-8AB2-4A2F-B190-DAA8F5FD82A9}" sibTransId="{C1DC9249-68C4-4FC9-BD19-446B2F36AE57}"/>
    <dgm:cxn modelId="{9952D992-EA78-4928-BDD9-C262F503FC47}" srcId="{6D394A1B-FC7C-428F-8487-AC1BABCFDCCD}" destId="{E725A996-2950-4B6A-861F-FE78F939338D}" srcOrd="1" destOrd="0" parTransId="{4F6AE748-3B04-4881-96F3-C89FFC53EEF7}" sibTransId="{0222A8B7-4987-4160-ACFD-B42D24D9FBED}"/>
    <dgm:cxn modelId="{C926A898-0719-4C6E-82D2-298A6A86675F}" type="presOf" srcId="{D31EA22A-E2D3-4E7C-8EFA-CAC3DEA418D7}" destId="{EB4B9281-2DD0-45E5-91D9-CE5B12E0E42F}" srcOrd="0" destOrd="0" presId="urn:microsoft.com/office/officeart/2018/2/layout/IconVerticalSolidList"/>
    <dgm:cxn modelId="{5A9C1F9F-E227-4E58-8759-A1868AC481ED}" srcId="{6D394A1B-FC7C-428F-8487-AC1BABCFDCCD}" destId="{C3A08CD4-863A-4A71-A4DA-04C2FE5C3F1B}" srcOrd="0" destOrd="0" parTransId="{F382593B-FFFB-436F-A6E4-8334365E34A2}" sibTransId="{C8176ADA-BB64-42F4-8D44-F244653A5099}"/>
    <dgm:cxn modelId="{60A06EA0-0FE0-4D31-BB7E-A04DBD0AD177}" type="presOf" srcId="{83833245-91FD-4016-ACFA-1AC1F1CBFABB}" destId="{425AF138-0BCB-4184-A542-7D15686CA1E8}" srcOrd="0" destOrd="0" presId="urn:microsoft.com/office/officeart/2018/2/layout/IconVerticalSolidList"/>
    <dgm:cxn modelId="{212BD6A4-F951-47C2-8998-1BE283A40279}" srcId="{6D394A1B-FC7C-428F-8487-AC1BABCFDCCD}" destId="{D31EA22A-E2D3-4E7C-8EFA-CAC3DEA418D7}" srcOrd="2" destOrd="0" parTransId="{96917C56-E18B-4938-8EFB-2BC78FC7693E}" sibTransId="{65990F76-3BBF-4F86-88BC-89D98B352662}"/>
    <dgm:cxn modelId="{4060C8B2-8EE1-4321-8FE6-2E1FB012D6E7}" srcId="{41AFB897-BA39-406C-B7DD-9BC4B7889461}" destId="{1ADD3BB6-8327-40F8-9E2E-E7730AD10DA9}" srcOrd="0" destOrd="0" parTransId="{5AB303CA-8A5A-478B-AE15-2BBF0731E401}" sibTransId="{B2ADC2E9-6BE7-4C34-B778-ADFC1780B4D8}"/>
    <dgm:cxn modelId="{B0D63BC8-41E7-45F7-BB8B-97B2C2CF807F}" type="presOf" srcId="{41AFB897-BA39-406C-B7DD-9BC4B7889461}" destId="{6C3B4D5B-4620-43EE-BF5A-7CB7C9E10811}" srcOrd="0" destOrd="0" presId="urn:microsoft.com/office/officeart/2018/2/layout/IconVerticalSolidList"/>
    <dgm:cxn modelId="{B23EFBE2-A7CE-4051-9135-5A4E013E7728}" type="presOf" srcId="{68C40624-40AB-4CFA-9BC3-667D39190F95}" destId="{152680F8-4E21-494D-8BF3-FF41FAFBC7DA}" srcOrd="0" destOrd="0" presId="urn:microsoft.com/office/officeart/2018/2/layout/IconVerticalSolidList"/>
    <dgm:cxn modelId="{6815CAFA-4D93-4D9D-8567-A2B12A72C153}" type="presOf" srcId="{87EDE27D-2365-493E-A241-2E6B58946280}" destId="{13F17437-DDFE-48A9-8DFA-F9149D8817FF}" srcOrd="0" destOrd="0" presId="urn:microsoft.com/office/officeart/2018/2/layout/IconVerticalSolidList"/>
    <dgm:cxn modelId="{A25A02FB-9594-4917-87F0-691D74220D4D}" srcId="{6D394A1B-FC7C-428F-8487-AC1BABCFDCCD}" destId="{41AFB897-BA39-406C-B7DD-9BC4B7889461}" srcOrd="3" destOrd="0" parTransId="{01918F88-1E8A-4D4E-9BA0-0C9DE654068D}" sibTransId="{87DE07F1-5E2A-41FE-82DC-EE9ECA3CA752}"/>
    <dgm:cxn modelId="{3AE0C986-6A2B-4B8A-A6FB-EE985C2E42CE}" type="presParOf" srcId="{D234861C-245F-464A-BE40-921035340F2D}" destId="{0EA2D278-9662-4C2B-B364-542DDD08BCC0}" srcOrd="0" destOrd="0" presId="urn:microsoft.com/office/officeart/2018/2/layout/IconVerticalSolidList"/>
    <dgm:cxn modelId="{042DD31D-61A8-4234-91F5-623D538284DC}" type="presParOf" srcId="{0EA2D278-9662-4C2B-B364-542DDD08BCC0}" destId="{EEB368CC-8BF0-4322-908A-00665B7DF86A}" srcOrd="0" destOrd="0" presId="urn:microsoft.com/office/officeart/2018/2/layout/IconVerticalSolidList"/>
    <dgm:cxn modelId="{46A14436-2DBB-43B8-843E-7B8564A475CE}" type="presParOf" srcId="{0EA2D278-9662-4C2B-B364-542DDD08BCC0}" destId="{AC78952D-6189-40D2-B669-BFC17BD3B210}" srcOrd="1" destOrd="0" presId="urn:microsoft.com/office/officeart/2018/2/layout/IconVerticalSolidList"/>
    <dgm:cxn modelId="{9F685AEB-2156-4AE0-A005-8F9936F4D637}" type="presParOf" srcId="{0EA2D278-9662-4C2B-B364-542DDD08BCC0}" destId="{1AFCC9AA-1096-478E-8E8B-6423DF2F36D4}" srcOrd="2" destOrd="0" presId="urn:microsoft.com/office/officeart/2018/2/layout/IconVerticalSolidList"/>
    <dgm:cxn modelId="{4B473B7F-6C06-4526-920E-986966E9BC08}" type="presParOf" srcId="{0EA2D278-9662-4C2B-B364-542DDD08BCC0}" destId="{46FCF62C-734C-4C88-8E8B-13266E5EF289}" srcOrd="3" destOrd="0" presId="urn:microsoft.com/office/officeart/2018/2/layout/IconVerticalSolidList"/>
    <dgm:cxn modelId="{7BED9108-9B2D-42FD-8623-8A3C4405818A}" type="presParOf" srcId="{0EA2D278-9662-4C2B-B364-542DDD08BCC0}" destId="{13F17437-DDFE-48A9-8DFA-F9149D8817FF}" srcOrd="4" destOrd="0" presId="urn:microsoft.com/office/officeart/2018/2/layout/IconVerticalSolidList"/>
    <dgm:cxn modelId="{4CDAA674-9A2F-44EF-A45B-416018D3CC1D}" type="presParOf" srcId="{D234861C-245F-464A-BE40-921035340F2D}" destId="{9991394E-02D4-4AEC-99B0-92C2126BA06F}" srcOrd="1" destOrd="0" presId="urn:microsoft.com/office/officeart/2018/2/layout/IconVerticalSolidList"/>
    <dgm:cxn modelId="{55174B78-DA82-4AC4-B237-58572FC48023}" type="presParOf" srcId="{D234861C-245F-464A-BE40-921035340F2D}" destId="{3C3B3D85-964D-49C9-A1A9-B254D31A483D}" srcOrd="2" destOrd="0" presId="urn:microsoft.com/office/officeart/2018/2/layout/IconVerticalSolidList"/>
    <dgm:cxn modelId="{9AFFABAA-5369-41DE-8BD6-1C1E95983B87}" type="presParOf" srcId="{3C3B3D85-964D-49C9-A1A9-B254D31A483D}" destId="{516D4AAE-70C8-4AD2-8394-39CCAF237634}" srcOrd="0" destOrd="0" presId="urn:microsoft.com/office/officeart/2018/2/layout/IconVerticalSolidList"/>
    <dgm:cxn modelId="{F1EA0936-8210-494D-90AD-5E2B951F9A3D}" type="presParOf" srcId="{3C3B3D85-964D-49C9-A1A9-B254D31A483D}" destId="{372DF7C1-7761-4F2F-A713-38F60A181E83}" srcOrd="1" destOrd="0" presId="urn:microsoft.com/office/officeart/2018/2/layout/IconVerticalSolidList"/>
    <dgm:cxn modelId="{59F6D11A-94D9-43E2-8514-C7C4158933D2}" type="presParOf" srcId="{3C3B3D85-964D-49C9-A1A9-B254D31A483D}" destId="{F25564CA-1933-48CF-8060-25B1A15AC7D5}" srcOrd="2" destOrd="0" presId="urn:microsoft.com/office/officeart/2018/2/layout/IconVerticalSolidList"/>
    <dgm:cxn modelId="{936A7F55-B18B-460C-B3C0-16A7F32316F2}" type="presParOf" srcId="{3C3B3D85-964D-49C9-A1A9-B254D31A483D}" destId="{B245324D-A6A2-408F-A87D-D2089E28DEBE}" srcOrd="3" destOrd="0" presId="urn:microsoft.com/office/officeart/2018/2/layout/IconVerticalSolidList"/>
    <dgm:cxn modelId="{18056310-F183-4DDE-BB26-5BE4CFC4C6FD}" type="presParOf" srcId="{3C3B3D85-964D-49C9-A1A9-B254D31A483D}" destId="{152680F8-4E21-494D-8BF3-FF41FAFBC7DA}" srcOrd="4" destOrd="0" presId="urn:microsoft.com/office/officeart/2018/2/layout/IconVerticalSolidList"/>
    <dgm:cxn modelId="{1EE5A54F-1BF9-4CD4-825C-3F921BA5B2FF}" type="presParOf" srcId="{D234861C-245F-464A-BE40-921035340F2D}" destId="{19BA104D-DE5A-4C87-AA3F-50DB93E97C8D}" srcOrd="3" destOrd="0" presId="urn:microsoft.com/office/officeart/2018/2/layout/IconVerticalSolidList"/>
    <dgm:cxn modelId="{545ED77D-61DB-4446-9071-EEE66A711BBC}" type="presParOf" srcId="{D234861C-245F-464A-BE40-921035340F2D}" destId="{D9A997DB-D171-4F30-B801-46BDD042C943}" srcOrd="4" destOrd="0" presId="urn:microsoft.com/office/officeart/2018/2/layout/IconVerticalSolidList"/>
    <dgm:cxn modelId="{501E86FF-B9FD-42E2-B1B9-66F3473395BD}" type="presParOf" srcId="{D9A997DB-D171-4F30-B801-46BDD042C943}" destId="{2684600B-C23A-4411-B1CC-37EEFD45F3B8}" srcOrd="0" destOrd="0" presId="urn:microsoft.com/office/officeart/2018/2/layout/IconVerticalSolidList"/>
    <dgm:cxn modelId="{6380B961-899F-4E16-9566-598DADCC0581}" type="presParOf" srcId="{D9A997DB-D171-4F30-B801-46BDD042C943}" destId="{5AEA94ED-9750-4A31-BF20-4646EEF1AB4F}" srcOrd="1" destOrd="0" presId="urn:microsoft.com/office/officeart/2018/2/layout/IconVerticalSolidList"/>
    <dgm:cxn modelId="{9714D0DC-0A96-4A8C-BBF2-6EF99B3EFF81}" type="presParOf" srcId="{D9A997DB-D171-4F30-B801-46BDD042C943}" destId="{7A14AE5A-C582-48AB-B406-D98573E60675}" srcOrd="2" destOrd="0" presId="urn:microsoft.com/office/officeart/2018/2/layout/IconVerticalSolidList"/>
    <dgm:cxn modelId="{2563F3D4-01AD-4C17-ABA9-33A2C1DAB9F1}" type="presParOf" srcId="{D9A997DB-D171-4F30-B801-46BDD042C943}" destId="{EB4B9281-2DD0-45E5-91D9-CE5B12E0E42F}" srcOrd="3" destOrd="0" presId="urn:microsoft.com/office/officeart/2018/2/layout/IconVerticalSolidList"/>
    <dgm:cxn modelId="{363A58E6-B034-462E-976E-FC0036246EC1}" type="presParOf" srcId="{D9A997DB-D171-4F30-B801-46BDD042C943}" destId="{3CC9A897-F1F8-472A-AE3D-CB6276DCDDD8}" srcOrd="4" destOrd="0" presId="urn:microsoft.com/office/officeart/2018/2/layout/IconVerticalSolidList"/>
    <dgm:cxn modelId="{119288F1-F46B-4C9F-A18F-3DD484FC430F}" type="presParOf" srcId="{D234861C-245F-464A-BE40-921035340F2D}" destId="{888CB556-9A61-4E99-A0B1-607EB250AA9E}" srcOrd="5" destOrd="0" presId="urn:microsoft.com/office/officeart/2018/2/layout/IconVerticalSolidList"/>
    <dgm:cxn modelId="{610E1353-ABCF-46C8-A05A-59A469A8FCAA}" type="presParOf" srcId="{D234861C-245F-464A-BE40-921035340F2D}" destId="{C541B2BB-2119-4624-929C-F548887C8296}" srcOrd="6" destOrd="0" presId="urn:microsoft.com/office/officeart/2018/2/layout/IconVerticalSolidList"/>
    <dgm:cxn modelId="{3EFB5B84-D79C-4752-AD73-4F7024B291F3}" type="presParOf" srcId="{C541B2BB-2119-4624-929C-F548887C8296}" destId="{5B82F49F-49B0-4098-ABB6-2A12466045B5}" srcOrd="0" destOrd="0" presId="urn:microsoft.com/office/officeart/2018/2/layout/IconVerticalSolidList"/>
    <dgm:cxn modelId="{376AF8B0-B8D4-430B-A310-2CFCC177B6A2}" type="presParOf" srcId="{C541B2BB-2119-4624-929C-F548887C8296}" destId="{5559B682-3995-4521-9884-434ED053BB25}" srcOrd="1" destOrd="0" presId="urn:microsoft.com/office/officeart/2018/2/layout/IconVerticalSolidList"/>
    <dgm:cxn modelId="{28F86200-3451-4D72-B6FA-1E773EB91BD8}" type="presParOf" srcId="{C541B2BB-2119-4624-929C-F548887C8296}" destId="{92038344-A2FC-43AF-ABA5-3291D3B28499}" srcOrd="2" destOrd="0" presId="urn:microsoft.com/office/officeart/2018/2/layout/IconVerticalSolidList"/>
    <dgm:cxn modelId="{7DAC7A01-4831-4615-82C6-8A30A4C36FC5}" type="presParOf" srcId="{C541B2BB-2119-4624-929C-F548887C8296}" destId="{6C3B4D5B-4620-43EE-BF5A-7CB7C9E10811}" srcOrd="3" destOrd="0" presId="urn:microsoft.com/office/officeart/2018/2/layout/IconVerticalSolidList"/>
    <dgm:cxn modelId="{ADEB09C8-E895-4198-A10F-28C21FCFDEAE}" type="presParOf" srcId="{C541B2BB-2119-4624-929C-F548887C8296}" destId="{732635CF-14B7-4B7D-BF6D-C0028DE58F5A}" srcOrd="4" destOrd="0" presId="urn:microsoft.com/office/officeart/2018/2/layout/IconVerticalSolidList"/>
    <dgm:cxn modelId="{98DA2E34-CA03-467D-965B-FCB5011343A9}" type="presParOf" srcId="{D234861C-245F-464A-BE40-921035340F2D}" destId="{5D8E262F-0B99-49D0-86AF-369518B1E1C0}" srcOrd="7" destOrd="0" presId="urn:microsoft.com/office/officeart/2018/2/layout/IconVerticalSolidList"/>
    <dgm:cxn modelId="{CEDB3AA5-267B-41ED-AFCE-71877CA3BA97}" type="presParOf" srcId="{D234861C-245F-464A-BE40-921035340F2D}" destId="{9F9BD57E-B99A-4E3D-854C-9845E6273FD2}" srcOrd="8" destOrd="0" presId="urn:microsoft.com/office/officeart/2018/2/layout/IconVerticalSolidList"/>
    <dgm:cxn modelId="{4DCF491E-1D42-49B3-9703-7B60E6D4C718}" type="presParOf" srcId="{9F9BD57E-B99A-4E3D-854C-9845E6273FD2}" destId="{40880A93-A618-495A-B7FF-55A3A42D6AE1}" srcOrd="0" destOrd="0" presId="urn:microsoft.com/office/officeart/2018/2/layout/IconVerticalSolidList"/>
    <dgm:cxn modelId="{7FBAEA3C-E268-42B8-B68B-410D5EC51357}" type="presParOf" srcId="{9F9BD57E-B99A-4E3D-854C-9845E6273FD2}" destId="{9F43BD68-E5BD-4DA0-B9DA-D1A0EBA84BB5}" srcOrd="1" destOrd="0" presId="urn:microsoft.com/office/officeart/2018/2/layout/IconVerticalSolidList"/>
    <dgm:cxn modelId="{CD05D818-672B-4761-8844-A51134E17C5E}" type="presParOf" srcId="{9F9BD57E-B99A-4E3D-854C-9845E6273FD2}" destId="{13C59409-A780-407D-B499-ECB430F9F2F5}" srcOrd="2" destOrd="0" presId="urn:microsoft.com/office/officeart/2018/2/layout/IconVerticalSolidList"/>
    <dgm:cxn modelId="{4202E7BF-E1BB-47E3-8667-EF2870F9CAE6}" type="presParOf" srcId="{9F9BD57E-B99A-4E3D-854C-9845E6273FD2}" destId="{7AFB04CE-DB20-41EB-9D97-2F7E3F9A6F16}" srcOrd="3" destOrd="0" presId="urn:microsoft.com/office/officeart/2018/2/layout/IconVerticalSolidList"/>
    <dgm:cxn modelId="{ABCBCBA5-71D9-4ACC-9BBD-500F32AACD1D}" type="presParOf" srcId="{9F9BD57E-B99A-4E3D-854C-9845E6273FD2}" destId="{425AF138-0BCB-4184-A542-7D15686CA1E8}" srcOrd="4" destOrd="0" presId="urn:microsoft.com/office/officeart/2018/2/layout/IconVerticalSolidList"/>
    <dgm:cxn modelId="{5BC88980-37B2-4921-9E62-6BB0BEA2D887}" type="presParOf" srcId="{D234861C-245F-464A-BE40-921035340F2D}" destId="{B684C8D8-E0F4-46C3-BE5E-308779FB4AEE}" srcOrd="9" destOrd="0" presId="urn:microsoft.com/office/officeart/2018/2/layout/IconVerticalSolidList"/>
    <dgm:cxn modelId="{28A07CF8-2598-41A9-A8F5-5C442FE9E3CD}" type="presParOf" srcId="{D234861C-245F-464A-BE40-921035340F2D}" destId="{BD10B19B-3DC8-4A07-9043-981CDA1EB316}" srcOrd="10" destOrd="0" presId="urn:microsoft.com/office/officeart/2018/2/layout/IconVerticalSolidList"/>
    <dgm:cxn modelId="{22FCAF07-A922-45DB-A345-40BAECE76EF2}" type="presParOf" srcId="{BD10B19B-3DC8-4A07-9043-981CDA1EB316}" destId="{AE1DD261-9A36-4EBC-9588-CE404684F13D}" srcOrd="0" destOrd="0" presId="urn:microsoft.com/office/officeart/2018/2/layout/IconVerticalSolidList"/>
    <dgm:cxn modelId="{42A21797-523F-486A-A29C-27ED4E86206A}" type="presParOf" srcId="{BD10B19B-3DC8-4A07-9043-981CDA1EB316}" destId="{B18CCB07-4E2F-4B4C-9BFA-CFC1368FD41F}" srcOrd="1" destOrd="0" presId="urn:microsoft.com/office/officeart/2018/2/layout/IconVerticalSolidList"/>
    <dgm:cxn modelId="{B7951B27-683C-4F11-BE5D-0B659BE8447F}" type="presParOf" srcId="{BD10B19B-3DC8-4A07-9043-981CDA1EB316}" destId="{C8F76BD3-E567-4C29-A7DE-987F2BD735D4}" srcOrd="2" destOrd="0" presId="urn:microsoft.com/office/officeart/2018/2/layout/IconVerticalSolidList"/>
    <dgm:cxn modelId="{8DA1B783-AD72-4774-9B6F-2B08DFE3ADE5}" type="presParOf" srcId="{BD10B19B-3DC8-4A07-9043-981CDA1EB316}" destId="{CD423BF5-554C-4965-A86E-FF65B56C3F19}" srcOrd="3" destOrd="0" presId="urn:microsoft.com/office/officeart/2018/2/layout/IconVerticalSolidList"/>
    <dgm:cxn modelId="{F4ADD711-51DD-4E40-967E-864118EDD677}" type="presParOf" srcId="{BD10B19B-3DC8-4A07-9043-981CDA1EB316}" destId="{68325AD5-028A-48DA-A90C-0DEE58EE0FA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21D81AC-B617-4502-BB32-1E7EB8A12C88}" type="doc">
      <dgm:prSet loTypeId="urn:microsoft.com/office/officeart/2005/8/layout/chevron2" loCatId="process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52643FD-4427-4249-8602-9DF985B70547}">
      <dgm:prSet/>
      <dgm:spPr/>
      <dgm:t>
        <a:bodyPr/>
        <a:lstStyle/>
        <a:p>
          <a:r>
            <a:rPr lang="en-US"/>
            <a:t>Avoid</a:t>
          </a:r>
        </a:p>
      </dgm:t>
    </dgm:pt>
    <dgm:pt modelId="{BBB0893B-6F79-4D31-96B5-AC84EADBB435}" type="parTrans" cxnId="{DD635A00-5EAF-4C96-BA00-B5D3CC023F61}">
      <dgm:prSet/>
      <dgm:spPr/>
      <dgm:t>
        <a:bodyPr/>
        <a:lstStyle/>
        <a:p>
          <a:endParaRPr lang="en-US"/>
        </a:p>
      </dgm:t>
    </dgm:pt>
    <dgm:pt modelId="{61C0E2AB-DCA7-4A37-941C-22E9FF106F29}" type="sibTrans" cxnId="{DD635A00-5EAF-4C96-BA00-B5D3CC023F61}">
      <dgm:prSet/>
      <dgm:spPr/>
      <dgm:t>
        <a:bodyPr/>
        <a:lstStyle/>
        <a:p>
          <a:endParaRPr lang="en-US"/>
        </a:p>
      </dgm:t>
    </dgm:pt>
    <dgm:pt modelId="{249E4842-98A7-412A-BFCB-9380D1346578}">
      <dgm:prSet/>
      <dgm:spPr/>
      <dgm:t>
        <a:bodyPr/>
        <a:lstStyle/>
        <a:p>
          <a:r>
            <a:rPr lang="en-US"/>
            <a:t>Avoid long-lived unused tables – can delay GC.</a:t>
          </a:r>
        </a:p>
      </dgm:t>
    </dgm:pt>
    <dgm:pt modelId="{ECA0D40F-803A-4DFD-ABBB-33A1FC8DEEAB}" type="parTrans" cxnId="{CF9D8107-152E-477A-82C4-165DEA86CB72}">
      <dgm:prSet/>
      <dgm:spPr/>
      <dgm:t>
        <a:bodyPr/>
        <a:lstStyle/>
        <a:p>
          <a:endParaRPr lang="en-US"/>
        </a:p>
      </dgm:t>
    </dgm:pt>
    <dgm:pt modelId="{0965AD5D-C007-487F-A126-93FA00BD6082}" type="sibTrans" cxnId="{CF9D8107-152E-477A-82C4-165DEA86CB72}">
      <dgm:prSet/>
      <dgm:spPr/>
      <dgm:t>
        <a:bodyPr/>
        <a:lstStyle/>
        <a:p>
          <a:endParaRPr lang="en-US"/>
        </a:p>
      </dgm:t>
    </dgm:pt>
    <dgm:pt modelId="{5F3325C5-D38B-49BA-BDB4-45EEA1625D09}">
      <dgm:prSet/>
      <dgm:spPr/>
      <dgm:t>
        <a:bodyPr/>
        <a:lstStyle/>
        <a:p>
          <a:r>
            <a:rPr lang="en-US"/>
            <a:t>Use</a:t>
          </a:r>
        </a:p>
      </dgm:t>
    </dgm:pt>
    <dgm:pt modelId="{F147C32F-C241-4BB0-BE9C-A1CBB968AA12}" type="parTrans" cxnId="{B2E3BFE8-99FC-4985-8091-5433585625B0}">
      <dgm:prSet/>
      <dgm:spPr/>
      <dgm:t>
        <a:bodyPr/>
        <a:lstStyle/>
        <a:p>
          <a:endParaRPr lang="en-US"/>
        </a:p>
      </dgm:t>
    </dgm:pt>
    <dgm:pt modelId="{C16E8D2E-AC1C-4ED9-BC6E-6B253963B0DB}" type="sibTrans" cxnId="{B2E3BFE8-99FC-4985-8091-5433585625B0}">
      <dgm:prSet/>
      <dgm:spPr/>
      <dgm:t>
        <a:bodyPr/>
        <a:lstStyle/>
        <a:p>
          <a:endParaRPr lang="en-US"/>
        </a:p>
      </dgm:t>
    </dgm:pt>
    <dgm:pt modelId="{B609ED0C-8B65-4618-89C2-A9965F491A3F}">
      <dgm:prSet/>
      <dgm:spPr/>
      <dgm:t>
        <a:bodyPr/>
        <a:lstStyle/>
        <a:p>
          <a:r>
            <a:rPr lang="en-US"/>
            <a:t>Use nil to clear references (e.g., t[i] = nil).</a:t>
          </a:r>
        </a:p>
      </dgm:t>
    </dgm:pt>
    <dgm:pt modelId="{47CAACEE-EFCD-4C04-BA85-9068AC7FE027}" type="parTrans" cxnId="{F7FE45C5-D660-41EA-AE68-BA446F18A576}">
      <dgm:prSet/>
      <dgm:spPr/>
      <dgm:t>
        <a:bodyPr/>
        <a:lstStyle/>
        <a:p>
          <a:endParaRPr lang="en-US"/>
        </a:p>
      </dgm:t>
    </dgm:pt>
    <dgm:pt modelId="{B4C295F3-B3C9-4C07-BF39-AE256C07513C}" type="sibTrans" cxnId="{F7FE45C5-D660-41EA-AE68-BA446F18A576}">
      <dgm:prSet/>
      <dgm:spPr/>
      <dgm:t>
        <a:bodyPr/>
        <a:lstStyle/>
        <a:p>
          <a:endParaRPr lang="en-US"/>
        </a:p>
      </dgm:t>
    </dgm:pt>
    <dgm:pt modelId="{5876AEE2-68BA-468B-876E-E7A57CDE4962}">
      <dgm:prSet/>
      <dgm:spPr/>
      <dgm:t>
        <a:bodyPr/>
        <a:lstStyle/>
        <a:p>
          <a:r>
            <a:rPr lang="en-US"/>
            <a:t>Minimize</a:t>
          </a:r>
        </a:p>
      </dgm:t>
    </dgm:pt>
    <dgm:pt modelId="{5EBF9516-510B-4E1B-BA2A-512049F0F2B9}" type="parTrans" cxnId="{9B49878A-FE67-4E1A-B1DD-377FE536DC9E}">
      <dgm:prSet/>
      <dgm:spPr/>
      <dgm:t>
        <a:bodyPr/>
        <a:lstStyle/>
        <a:p>
          <a:endParaRPr lang="en-US"/>
        </a:p>
      </dgm:t>
    </dgm:pt>
    <dgm:pt modelId="{ED84DE93-98F3-4DD5-AABF-4A39B54C2D08}" type="sibTrans" cxnId="{9B49878A-FE67-4E1A-B1DD-377FE536DC9E}">
      <dgm:prSet/>
      <dgm:spPr/>
      <dgm:t>
        <a:bodyPr/>
        <a:lstStyle/>
        <a:p>
          <a:endParaRPr lang="en-US"/>
        </a:p>
      </dgm:t>
    </dgm:pt>
    <dgm:pt modelId="{6FB3E086-7B4D-4EDC-A9AD-BAD01751FDE1}">
      <dgm:prSet/>
      <dgm:spPr/>
      <dgm:t>
        <a:bodyPr/>
        <a:lstStyle/>
        <a:p>
          <a:r>
            <a:rPr lang="en-US"/>
            <a:t>Minimize string creation – Lua interns strings, which takes memory.</a:t>
          </a:r>
        </a:p>
      </dgm:t>
    </dgm:pt>
    <dgm:pt modelId="{EA977FBD-D80B-4CCD-A7B0-DE27DB543D55}" type="parTrans" cxnId="{BC7B7F61-45E6-439E-ACF1-E574B9B13954}">
      <dgm:prSet/>
      <dgm:spPr/>
      <dgm:t>
        <a:bodyPr/>
        <a:lstStyle/>
        <a:p>
          <a:endParaRPr lang="en-US"/>
        </a:p>
      </dgm:t>
    </dgm:pt>
    <dgm:pt modelId="{9D475533-5CB0-4070-B7E2-402D5CA1E74B}" type="sibTrans" cxnId="{BC7B7F61-45E6-439E-ACF1-E574B9B13954}">
      <dgm:prSet/>
      <dgm:spPr/>
      <dgm:t>
        <a:bodyPr/>
        <a:lstStyle/>
        <a:p>
          <a:endParaRPr lang="en-US"/>
        </a:p>
      </dgm:t>
    </dgm:pt>
    <dgm:pt modelId="{22F617AC-2343-4C33-90F8-EABA0712A67E}">
      <dgm:prSet/>
      <dgm:spPr/>
      <dgm:t>
        <a:bodyPr/>
        <a:lstStyle/>
        <a:p>
          <a:r>
            <a:rPr lang="en-US"/>
            <a:t>Use</a:t>
          </a:r>
        </a:p>
      </dgm:t>
    </dgm:pt>
    <dgm:pt modelId="{E1039C5D-F8AA-49E9-86FD-0F11C2815E72}" type="parTrans" cxnId="{ECB4D2EC-B7E6-468A-B4D8-0457CEDF3BA8}">
      <dgm:prSet/>
      <dgm:spPr/>
      <dgm:t>
        <a:bodyPr/>
        <a:lstStyle/>
        <a:p>
          <a:endParaRPr lang="en-US"/>
        </a:p>
      </dgm:t>
    </dgm:pt>
    <dgm:pt modelId="{37500391-A7F2-43A0-9374-0628F58C56CD}" type="sibTrans" cxnId="{ECB4D2EC-B7E6-468A-B4D8-0457CEDF3BA8}">
      <dgm:prSet/>
      <dgm:spPr/>
      <dgm:t>
        <a:bodyPr/>
        <a:lstStyle/>
        <a:p>
          <a:endParaRPr lang="en-US"/>
        </a:p>
      </dgm:t>
    </dgm:pt>
    <dgm:pt modelId="{85BDD687-448A-429E-86FE-F0F0FADDA149}">
      <dgm:prSet/>
      <dgm:spPr/>
      <dgm:t>
        <a:bodyPr/>
        <a:lstStyle/>
        <a:p>
          <a:r>
            <a:rPr lang="en-US"/>
            <a:t>Use collect garbage wisely – especially in memory-constrained environments.</a:t>
          </a:r>
        </a:p>
      </dgm:t>
    </dgm:pt>
    <dgm:pt modelId="{5A597BED-76D6-427A-9E0C-B940821127E1}" type="parTrans" cxnId="{319FE75C-0A80-49DC-AE66-E4866BB7A757}">
      <dgm:prSet/>
      <dgm:spPr/>
      <dgm:t>
        <a:bodyPr/>
        <a:lstStyle/>
        <a:p>
          <a:endParaRPr lang="en-US"/>
        </a:p>
      </dgm:t>
    </dgm:pt>
    <dgm:pt modelId="{329612BC-5B6D-4413-918A-3FC3346C48D4}" type="sibTrans" cxnId="{319FE75C-0A80-49DC-AE66-E4866BB7A757}">
      <dgm:prSet/>
      <dgm:spPr/>
      <dgm:t>
        <a:bodyPr/>
        <a:lstStyle/>
        <a:p>
          <a:endParaRPr lang="en-US"/>
        </a:p>
      </dgm:t>
    </dgm:pt>
    <dgm:pt modelId="{D46FD7E3-5243-4F1F-BCDF-18722DE48EBE}">
      <dgm:prSet/>
      <dgm:spPr/>
      <dgm:t>
        <a:bodyPr/>
        <a:lstStyle/>
        <a:p>
          <a:r>
            <a:rPr lang="en-US"/>
            <a:t>Watch</a:t>
          </a:r>
        </a:p>
      </dgm:t>
    </dgm:pt>
    <dgm:pt modelId="{880B27AD-E952-4D00-A963-B14586533343}" type="parTrans" cxnId="{D513BCF0-773A-4D59-B5E8-100343C65EC8}">
      <dgm:prSet/>
      <dgm:spPr/>
      <dgm:t>
        <a:bodyPr/>
        <a:lstStyle/>
        <a:p>
          <a:endParaRPr lang="en-US"/>
        </a:p>
      </dgm:t>
    </dgm:pt>
    <dgm:pt modelId="{2C6DA6F1-7CDF-4C7D-B1AD-C8DDBD9D8477}" type="sibTrans" cxnId="{D513BCF0-773A-4D59-B5E8-100343C65EC8}">
      <dgm:prSet/>
      <dgm:spPr/>
      <dgm:t>
        <a:bodyPr/>
        <a:lstStyle/>
        <a:p>
          <a:endParaRPr lang="en-US"/>
        </a:p>
      </dgm:t>
    </dgm:pt>
    <dgm:pt modelId="{E7CE6A05-3062-4552-9C6E-E7276E43123F}">
      <dgm:prSet/>
      <dgm:spPr/>
      <dgm:t>
        <a:bodyPr/>
        <a:lstStyle/>
        <a:p>
          <a:r>
            <a:rPr lang="en-US"/>
            <a:t>Watch closures – they retain their upvalues.</a:t>
          </a:r>
        </a:p>
      </dgm:t>
    </dgm:pt>
    <dgm:pt modelId="{B509DED9-3CC6-4179-B651-65FB224BCFCE}" type="parTrans" cxnId="{81DC6456-D3BB-4105-BC7F-59B241888713}">
      <dgm:prSet/>
      <dgm:spPr/>
      <dgm:t>
        <a:bodyPr/>
        <a:lstStyle/>
        <a:p>
          <a:endParaRPr lang="en-US"/>
        </a:p>
      </dgm:t>
    </dgm:pt>
    <dgm:pt modelId="{108814AE-E1E6-494C-9105-68A062BE5223}" type="sibTrans" cxnId="{81DC6456-D3BB-4105-BC7F-59B241888713}">
      <dgm:prSet/>
      <dgm:spPr/>
      <dgm:t>
        <a:bodyPr/>
        <a:lstStyle/>
        <a:p>
          <a:endParaRPr lang="en-US"/>
        </a:p>
      </dgm:t>
    </dgm:pt>
    <dgm:pt modelId="{236D5524-4BAE-4407-8A44-584EC6B36338}" type="pres">
      <dgm:prSet presAssocID="{321D81AC-B617-4502-BB32-1E7EB8A12C88}" presName="linearFlow" presStyleCnt="0">
        <dgm:presLayoutVars>
          <dgm:dir/>
          <dgm:animLvl val="lvl"/>
          <dgm:resizeHandles val="exact"/>
        </dgm:presLayoutVars>
      </dgm:prSet>
      <dgm:spPr/>
    </dgm:pt>
    <dgm:pt modelId="{F3886682-0FFD-495B-9882-83392F8C9DE6}" type="pres">
      <dgm:prSet presAssocID="{052643FD-4427-4249-8602-9DF985B70547}" presName="composite" presStyleCnt="0"/>
      <dgm:spPr/>
    </dgm:pt>
    <dgm:pt modelId="{263989E0-30D9-43C6-859B-A39763CAEEDC}" type="pres">
      <dgm:prSet presAssocID="{052643FD-4427-4249-8602-9DF985B70547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78372856-6086-49F9-88A0-DAE1390253EE}" type="pres">
      <dgm:prSet presAssocID="{052643FD-4427-4249-8602-9DF985B70547}" presName="descendantText" presStyleLbl="alignAcc1" presStyleIdx="0" presStyleCnt="5">
        <dgm:presLayoutVars>
          <dgm:bulletEnabled val="1"/>
        </dgm:presLayoutVars>
      </dgm:prSet>
      <dgm:spPr/>
    </dgm:pt>
    <dgm:pt modelId="{18B9FBE4-8013-4E35-9D51-C921BE85A46A}" type="pres">
      <dgm:prSet presAssocID="{61C0E2AB-DCA7-4A37-941C-22E9FF106F29}" presName="sp" presStyleCnt="0"/>
      <dgm:spPr/>
    </dgm:pt>
    <dgm:pt modelId="{F1504B3A-23F9-4556-AA96-3AB52DCF06BD}" type="pres">
      <dgm:prSet presAssocID="{5F3325C5-D38B-49BA-BDB4-45EEA1625D09}" presName="composite" presStyleCnt="0"/>
      <dgm:spPr/>
    </dgm:pt>
    <dgm:pt modelId="{B3BA3360-4D0D-4138-AA32-322127B60001}" type="pres">
      <dgm:prSet presAssocID="{5F3325C5-D38B-49BA-BDB4-45EEA1625D09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C936A64E-7EB8-43F2-9826-D071B896C29E}" type="pres">
      <dgm:prSet presAssocID="{5F3325C5-D38B-49BA-BDB4-45EEA1625D09}" presName="descendantText" presStyleLbl="alignAcc1" presStyleIdx="1" presStyleCnt="5">
        <dgm:presLayoutVars>
          <dgm:bulletEnabled val="1"/>
        </dgm:presLayoutVars>
      </dgm:prSet>
      <dgm:spPr/>
    </dgm:pt>
    <dgm:pt modelId="{87FDB5AA-9A00-4F10-B7A9-A23645D5D6CF}" type="pres">
      <dgm:prSet presAssocID="{C16E8D2E-AC1C-4ED9-BC6E-6B253963B0DB}" presName="sp" presStyleCnt="0"/>
      <dgm:spPr/>
    </dgm:pt>
    <dgm:pt modelId="{5A944E0A-C641-47A3-BA1E-26C069386B42}" type="pres">
      <dgm:prSet presAssocID="{5876AEE2-68BA-468B-876E-E7A57CDE4962}" presName="composite" presStyleCnt="0"/>
      <dgm:spPr/>
    </dgm:pt>
    <dgm:pt modelId="{559617E2-68C2-4C9D-99AB-0CF8B2F42F90}" type="pres">
      <dgm:prSet presAssocID="{5876AEE2-68BA-468B-876E-E7A57CDE4962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110E38F-CDD8-42BA-997A-8338C2385C03}" type="pres">
      <dgm:prSet presAssocID="{5876AEE2-68BA-468B-876E-E7A57CDE4962}" presName="descendantText" presStyleLbl="alignAcc1" presStyleIdx="2" presStyleCnt="5">
        <dgm:presLayoutVars>
          <dgm:bulletEnabled val="1"/>
        </dgm:presLayoutVars>
      </dgm:prSet>
      <dgm:spPr/>
    </dgm:pt>
    <dgm:pt modelId="{8C1C24DC-4CBD-4B4A-9680-CCEEED22DFC9}" type="pres">
      <dgm:prSet presAssocID="{ED84DE93-98F3-4DD5-AABF-4A39B54C2D08}" presName="sp" presStyleCnt="0"/>
      <dgm:spPr/>
    </dgm:pt>
    <dgm:pt modelId="{EB522C8D-FA93-45E9-A89B-38E265743D52}" type="pres">
      <dgm:prSet presAssocID="{22F617AC-2343-4C33-90F8-EABA0712A67E}" presName="composite" presStyleCnt="0"/>
      <dgm:spPr/>
    </dgm:pt>
    <dgm:pt modelId="{DD828257-41DA-46E0-9948-FA616CE4199E}" type="pres">
      <dgm:prSet presAssocID="{22F617AC-2343-4C33-90F8-EABA0712A67E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9F3C75E6-7F16-4F93-86F0-0FE17DE90DC9}" type="pres">
      <dgm:prSet presAssocID="{22F617AC-2343-4C33-90F8-EABA0712A67E}" presName="descendantText" presStyleLbl="alignAcc1" presStyleIdx="3" presStyleCnt="5">
        <dgm:presLayoutVars>
          <dgm:bulletEnabled val="1"/>
        </dgm:presLayoutVars>
      </dgm:prSet>
      <dgm:spPr/>
    </dgm:pt>
    <dgm:pt modelId="{32F92A5E-36A8-4175-82BB-23CF62160FF5}" type="pres">
      <dgm:prSet presAssocID="{37500391-A7F2-43A0-9374-0628F58C56CD}" presName="sp" presStyleCnt="0"/>
      <dgm:spPr/>
    </dgm:pt>
    <dgm:pt modelId="{C1B149F6-5165-4F3D-A059-899AD0C8A167}" type="pres">
      <dgm:prSet presAssocID="{D46FD7E3-5243-4F1F-BCDF-18722DE48EBE}" presName="composite" presStyleCnt="0"/>
      <dgm:spPr/>
    </dgm:pt>
    <dgm:pt modelId="{ADE6F2FF-6167-4845-934C-38F64EDD0949}" type="pres">
      <dgm:prSet presAssocID="{D46FD7E3-5243-4F1F-BCDF-18722DE48EBE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6A120BFE-6DFB-4BC5-8E13-ADCD4C566B28}" type="pres">
      <dgm:prSet presAssocID="{D46FD7E3-5243-4F1F-BCDF-18722DE48EBE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DD635A00-5EAF-4C96-BA00-B5D3CC023F61}" srcId="{321D81AC-B617-4502-BB32-1E7EB8A12C88}" destId="{052643FD-4427-4249-8602-9DF985B70547}" srcOrd="0" destOrd="0" parTransId="{BBB0893B-6F79-4D31-96B5-AC84EADBB435}" sibTransId="{61C0E2AB-DCA7-4A37-941C-22E9FF106F29}"/>
    <dgm:cxn modelId="{CF9D8107-152E-477A-82C4-165DEA86CB72}" srcId="{052643FD-4427-4249-8602-9DF985B70547}" destId="{249E4842-98A7-412A-BFCB-9380D1346578}" srcOrd="0" destOrd="0" parTransId="{ECA0D40F-803A-4DFD-ABBB-33A1FC8DEEAB}" sibTransId="{0965AD5D-C007-487F-A126-93FA00BD6082}"/>
    <dgm:cxn modelId="{16CD5810-0368-4B2D-9659-9FF95F897C8E}" type="presOf" srcId="{85BDD687-448A-429E-86FE-F0F0FADDA149}" destId="{9F3C75E6-7F16-4F93-86F0-0FE17DE90DC9}" srcOrd="0" destOrd="0" presId="urn:microsoft.com/office/officeart/2005/8/layout/chevron2"/>
    <dgm:cxn modelId="{12CD7813-DE99-4011-9E3B-496F3147EE4A}" type="presOf" srcId="{5F3325C5-D38B-49BA-BDB4-45EEA1625D09}" destId="{B3BA3360-4D0D-4138-AA32-322127B60001}" srcOrd="0" destOrd="0" presId="urn:microsoft.com/office/officeart/2005/8/layout/chevron2"/>
    <dgm:cxn modelId="{319FE75C-0A80-49DC-AE66-E4866BB7A757}" srcId="{22F617AC-2343-4C33-90F8-EABA0712A67E}" destId="{85BDD687-448A-429E-86FE-F0F0FADDA149}" srcOrd="0" destOrd="0" parTransId="{5A597BED-76D6-427A-9E0C-B940821127E1}" sibTransId="{329612BC-5B6D-4413-918A-3FC3346C48D4}"/>
    <dgm:cxn modelId="{BC7B7F61-45E6-439E-ACF1-E574B9B13954}" srcId="{5876AEE2-68BA-468B-876E-E7A57CDE4962}" destId="{6FB3E086-7B4D-4EDC-A9AD-BAD01751FDE1}" srcOrd="0" destOrd="0" parTransId="{EA977FBD-D80B-4CCD-A7B0-DE27DB543D55}" sibTransId="{9D475533-5CB0-4070-B7E2-402D5CA1E74B}"/>
    <dgm:cxn modelId="{849ECF6B-2747-45AE-9809-671CC8EC5E24}" type="presOf" srcId="{5876AEE2-68BA-468B-876E-E7A57CDE4962}" destId="{559617E2-68C2-4C9D-99AB-0CF8B2F42F90}" srcOrd="0" destOrd="0" presId="urn:microsoft.com/office/officeart/2005/8/layout/chevron2"/>
    <dgm:cxn modelId="{42FDFD4F-D226-4BC8-9D67-9F6D1F98B570}" type="presOf" srcId="{052643FD-4427-4249-8602-9DF985B70547}" destId="{263989E0-30D9-43C6-859B-A39763CAEEDC}" srcOrd="0" destOrd="0" presId="urn:microsoft.com/office/officeart/2005/8/layout/chevron2"/>
    <dgm:cxn modelId="{70723E54-6A1C-49DA-85C6-1350627BFB67}" type="presOf" srcId="{22F617AC-2343-4C33-90F8-EABA0712A67E}" destId="{DD828257-41DA-46E0-9948-FA616CE4199E}" srcOrd="0" destOrd="0" presId="urn:microsoft.com/office/officeart/2005/8/layout/chevron2"/>
    <dgm:cxn modelId="{81DC6456-D3BB-4105-BC7F-59B241888713}" srcId="{D46FD7E3-5243-4F1F-BCDF-18722DE48EBE}" destId="{E7CE6A05-3062-4552-9C6E-E7276E43123F}" srcOrd="0" destOrd="0" parTransId="{B509DED9-3CC6-4179-B651-65FB224BCFCE}" sibTransId="{108814AE-E1E6-494C-9105-68A062BE5223}"/>
    <dgm:cxn modelId="{DB5EAF7B-C952-4141-A987-9E57FB800430}" type="presOf" srcId="{D46FD7E3-5243-4F1F-BCDF-18722DE48EBE}" destId="{ADE6F2FF-6167-4845-934C-38F64EDD0949}" srcOrd="0" destOrd="0" presId="urn:microsoft.com/office/officeart/2005/8/layout/chevron2"/>
    <dgm:cxn modelId="{53D8BD88-D867-4E36-9789-1E75D4A09A03}" type="presOf" srcId="{B609ED0C-8B65-4618-89C2-A9965F491A3F}" destId="{C936A64E-7EB8-43F2-9826-D071B896C29E}" srcOrd="0" destOrd="0" presId="urn:microsoft.com/office/officeart/2005/8/layout/chevron2"/>
    <dgm:cxn modelId="{9B49878A-FE67-4E1A-B1DD-377FE536DC9E}" srcId="{321D81AC-B617-4502-BB32-1E7EB8A12C88}" destId="{5876AEE2-68BA-468B-876E-E7A57CDE4962}" srcOrd="2" destOrd="0" parTransId="{5EBF9516-510B-4E1B-BA2A-512049F0F2B9}" sibTransId="{ED84DE93-98F3-4DD5-AABF-4A39B54C2D08}"/>
    <dgm:cxn modelId="{263869A2-9C6D-455A-807F-A3A710ADAC59}" type="presOf" srcId="{249E4842-98A7-412A-BFCB-9380D1346578}" destId="{78372856-6086-49F9-88A0-DAE1390253EE}" srcOrd="0" destOrd="0" presId="urn:microsoft.com/office/officeart/2005/8/layout/chevron2"/>
    <dgm:cxn modelId="{F7FE45C5-D660-41EA-AE68-BA446F18A576}" srcId="{5F3325C5-D38B-49BA-BDB4-45EEA1625D09}" destId="{B609ED0C-8B65-4618-89C2-A9965F491A3F}" srcOrd="0" destOrd="0" parTransId="{47CAACEE-EFCD-4C04-BA85-9068AC7FE027}" sibTransId="{B4C295F3-B3C9-4C07-BF39-AE256C07513C}"/>
    <dgm:cxn modelId="{7C5033C8-78F0-48F2-AF0E-98397507022F}" type="presOf" srcId="{E7CE6A05-3062-4552-9C6E-E7276E43123F}" destId="{6A120BFE-6DFB-4BC5-8E13-ADCD4C566B28}" srcOrd="0" destOrd="0" presId="urn:microsoft.com/office/officeart/2005/8/layout/chevron2"/>
    <dgm:cxn modelId="{6F8B7FD9-EE5E-417E-ADD3-44E1099F0425}" type="presOf" srcId="{6FB3E086-7B4D-4EDC-A9AD-BAD01751FDE1}" destId="{A110E38F-CDD8-42BA-997A-8338C2385C03}" srcOrd="0" destOrd="0" presId="urn:microsoft.com/office/officeart/2005/8/layout/chevron2"/>
    <dgm:cxn modelId="{7C7AE6E4-C72A-452B-A85E-7697C0B3B01E}" type="presOf" srcId="{321D81AC-B617-4502-BB32-1E7EB8A12C88}" destId="{236D5524-4BAE-4407-8A44-584EC6B36338}" srcOrd="0" destOrd="0" presId="urn:microsoft.com/office/officeart/2005/8/layout/chevron2"/>
    <dgm:cxn modelId="{B2E3BFE8-99FC-4985-8091-5433585625B0}" srcId="{321D81AC-B617-4502-BB32-1E7EB8A12C88}" destId="{5F3325C5-D38B-49BA-BDB4-45EEA1625D09}" srcOrd="1" destOrd="0" parTransId="{F147C32F-C241-4BB0-BE9C-A1CBB968AA12}" sibTransId="{C16E8D2E-AC1C-4ED9-BC6E-6B253963B0DB}"/>
    <dgm:cxn modelId="{ECB4D2EC-B7E6-468A-B4D8-0457CEDF3BA8}" srcId="{321D81AC-B617-4502-BB32-1E7EB8A12C88}" destId="{22F617AC-2343-4C33-90F8-EABA0712A67E}" srcOrd="3" destOrd="0" parTransId="{E1039C5D-F8AA-49E9-86FD-0F11C2815E72}" sibTransId="{37500391-A7F2-43A0-9374-0628F58C56CD}"/>
    <dgm:cxn modelId="{D513BCF0-773A-4D59-B5E8-100343C65EC8}" srcId="{321D81AC-B617-4502-BB32-1E7EB8A12C88}" destId="{D46FD7E3-5243-4F1F-BCDF-18722DE48EBE}" srcOrd="4" destOrd="0" parTransId="{880B27AD-E952-4D00-A963-B14586533343}" sibTransId="{2C6DA6F1-7CDF-4C7D-B1AD-C8DDBD9D8477}"/>
    <dgm:cxn modelId="{F2A36198-B9C7-4264-B657-17A6A03E7816}" type="presParOf" srcId="{236D5524-4BAE-4407-8A44-584EC6B36338}" destId="{F3886682-0FFD-495B-9882-83392F8C9DE6}" srcOrd="0" destOrd="0" presId="urn:microsoft.com/office/officeart/2005/8/layout/chevron2"/>
    <dgm:cxn modelId="{AF341E88-D247-467D-9A64-5FF160245E02}" type="presParOf" srcId="{F3886682-0FFD-495B-9882-83392F8C9DE6}" destId="{263989E0-30D9-43C6-859B-A39763CAEEDC}" srcOrd="0" destOrd="0" presId="urn:microsoft.com/office/officeart/2005/8/layout/chevron2"/>
    <dgm:cxn modelId="{4EF8C7E7-C9EA-451B-89D4-7E1E7E6BD3C5}" type="presParOf" srcId="{F3886682-0FFD-495B-9882-83392F8C9DE6}" destId="{78372856-6086-49F9-88A0-DAE1390253EE}" srcOrd="1" destOrd="0" presId="urn:microsoft.com/office/officeart/2005/8/layout/chevron2"/>
    <dgm:cxn modelId="{FE16A075-4117-4A47-B078-1035B87BED46}" type="presParOf" srcId="{236D5524-4BAE-4407-8A44-584EC6B36338}" destId="{18B9FBE4-8013-4E35-9D51-C921BE85A46A}" srcOrd="1" destOrd="0" presId="urn:microsoft.com/office/officeart/2005/8/layout/chevron2"/>
    <dgm:cxn modelId="{F9AB710D-F09C-44A9-BD8C-32D395010808}" type="presParOf" srcId="{236D5524-4BAE-4407-8A44-584EC6B36338}" destId="{F1504B3A-23F9-4556-AA96-3AB52DCF06BD}" srcOrd="2" destOrd="0" presId="urn:microsoft.com/office/officeart/2005/8/layout/chevron2"/>
    <dgm:cxn modelId="{84D1A5A6-B0E9-43CA-8857-B6AB3A4AEDF9}" type="presParOf" srcId="{F1504B3A-23F9-4556-AA96-3AB52DCF06BD}" destId="{B3BA3360-4D0D-4138-AA32-322127B60001}" srcOrd="0" destOrd="0" presId="urn:microsoft.com/office/officeart/2005/8/layout/chevron2"/>
    <dgm:cxn modelId="{7FD69CB2-CF85-4BDD-8835-A0B6A9125E8B}" type="presParOf" srcId="{F1504B3A-23F9-4556-AA96-3AB52DCF06BD}" destId="{C936A64E-7EB8-43F2-9826-D071B896C29E}" srcOrd="1" destOrd="0" presId="urn:microsoft.com/office/officeart/2005/8/layout/chevron2"/>
    <dgm:cxn modelId="{3F6F1F89-0EEE-48D6-AE5E-558F63A19832}" type="presParOf" srcId="{236D5524-4BAE-4407-8A44-584EC6B36338}" destId="{87FDB5AA-9A00-4F10-B7A9-A23645D5D6CF}" srcOrd="3" destOrd="0" presId="urn:microsoft.com/office/officeart/2005/8/layout/chevron2"/>
    <dgm:cxn modelId="{2046B1C3-39C9-491B-84AB-71E93DD91B4D}" type="presParOf" srcId="{236D5524-4BAE-4407-8A44-584EC6B36338}" destId="{5A944E0A-C641-47A3-BA1E-26C069386B42}" srcOrd="4" destOrd="0" presId="urn:microsoft.com/office/officeart/2005/8/layout/chevron2"/>
    <dgm:cxn modelId="{3626585B-E449-4128-80DE-54CB69614FF3}" type="presParOf" srcId="{5A944E0A-C641-47A3-BA1E-26C069386B42}" destId="{559617E2-68C2-4C9D-99AB-0CF8B2F42F90}" srcOrd="0" destOrd="0" presId="urn:microsoft.com/office/officeart/2005/8/layout/chevron2"/>
    <dgm:cxn modelId="{47B73877-A4D7-40B2-B98B-FED5ECB5A5CE}" type="presParOf" srcId="{5A944E0A-C641-47A3-BA1E-26C069386B42}" destId="{A110E38F-CDD8-42BA-997A-8338C2385C03}" srcOrd="1" destOrd="0" presId="urn:microsoft.com/office/officeart/2005/8/layout/chevron2"/>
    <dgm:cxn modelId="{2EB0D323-7103-4DDA-AE05-36D517C51105}" type="presParOf" srcId="{236D5524-4BAE-4407-8A44-584EC6B36338}" destId="{8C1C24DC-4CBD-4B4A-9680-CCEEED22DFC9}" srcOrd="5" destOrd="0" presId="urn:microsoft.com/office/officeart/2005/8/layout/chevron2"/>
    <dgm:cxn modelId="{016522B8-278F-4603-87E9-F1263C7DC3FD}" type="presParOf" srcId="{236D5524-4BAE-4407-8A44-584EC6B36338}" destId="{EB522C8D-FA93-45E9-A89B-38E265743D52}" srcOrd="6" destOrd="0" presId="urn:microsoft.com/office/officeart/2005/8/layout/chevron2"/>
    <dgm:cxn modelId="{473E112C-4AD6-4A22-89F8-D95F6D36E49B}" type="presParOf" srcId="{EB522C8D-FA93-45E9-A89B-38E265743D52}" destId="{DD828257-41DA-46E0-9948-FA616CE4199E}" srcOrd="0" destOrd="0" presId="urn:microsoft.com/office/officeart/2005/8/layout/chevron2"/>
    <dgm:cxn modelId="{8E76DC5F-5E0E-4BDF-9C1C-8A7A1E947C35}" type="presParOf" srcId="{EB522C8D-FA93-45E9-A89B-38E265743D52}" destId="{9F3C75E6-7F16-4F93-86F0-0FE17DE90DC9}" srcOrd="1" destOrd="0" presId="urn:microsoft.com/office/officeart/2005/8/layout/chevron2"/>
    <dgm:cxn modelId="{8182870F-2E5B-41C9-9FEC-D8174D8C873E}" type="presParOf" srcId="{236D5524-4BAE-4407-8A44-584EC6B36338}" destId="{32F92A5E-36A8-4175-82BB-23CF62160FF5}" srcOrd="7" destOrd="0" presId="urn:microsoft.com/office/officeart/2005/8/layout/chevron2"/>
    <dgm:cxn modelId="{21BED70C-2306-4E04-A002-A4B109680CAE}" type="presParOf" srcId="{236D5524-4BAE-4407-8A44-584EC6B36338}" destId="{C1B149F6-5165-4F3D-A059-899AD0C8A167}" srcOrd="8" destOrd="0" presId="urn:microsoft.com/office/officeart/2005/8/layout/chevron2"/>
    <dgm:cxn modelId="{7BDC00C8-7DF2-4367-A189-138E61497A9A}" type="presParOf" srcId="{C1B149F6-5165-4F3D-A059-899AD0C8A167}" destId="{ADE6F2FF-6167-4845-934C-38F64EDD0949}" srcOrd="0" destOrd="0" presId="urn:microsoft.com/office/officeart/2005/8/layout/chevron2"/>
    <dgm:cxn modelId="{138E5960-11EA-4E6D-BD01-89F17511A2B1}" type="presParOf" srcId="{C1B149F6-5165-4F3D-A059-899AD0C8A167}" destId="{6A120BFE-6DFB-4BC5-8E13-ADCD4C566B2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F36520B-5867-4F55-AC6B-03147034AB9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9A3B6B8-8B40-4EBF-BC2D-9BB0331083BF}">
      <dgm:prSet/>
      <dgm:spPr/>
      <dgm:t>
        <a:bodyPr/>
        <a:lstStyle/>
        <a:p>
          <a:r>
            <a:rPr lang="en-US"/>
            <a:t>-- File as a chunk</a:t>
          </a:r>
        </a:p>
      </dgm:t>
    </dgm:pt>
    <dgm:pt modelId="{931A69A4-6657-4D5F-9D2D-114B839C35A3}" type="parTrans" cxnId="{FB4EFE8D-AB36-4081-8E47-E82D59DDDAD3}">
      <dgm:prSet/>
      <dgm:spPr/>
      <dgm:t>
        <a:bodyPr/>
        <a:lstStyle/>
        <a:p>
          <a:endParaRPr lang="en-US"/>
        </a:p>
      </dgm:t>
    </dgm:pt>
    <dgm:pt modelId="{C05E2FFC-CF7A-43FC-B05E-157797FE61F3}" type="sibTrans" cxnId="{FB4EFE8D-AB36-4081-8E47-E82D59DDDAD3}">
      <dgm:prSet/>
      <dgm:spPr/>
      <dgm:t>
        <a:bodyPr/>
        <a:lstStyle/>
        <a:p>
          <a:endParaRPr lang="en-US"/>
        </a:p>
      </dgm:t>
    </dgm:pt>
    <dgm:pt modelId="{A24346B4-48EC-412D-9671-6A8D6CDDA6AA}">
      <dgm:prSet/>
      <dgm:spPr/>
      <dgm:t>
        <a:bodyPr/>
        <a:lstStyle/>
        <a:p>
          <a:r>
            <a:rPr lang="en-US"/>
            <a:t>dofile("myscript.lua")</a:t>
          </a:r>
        </a:p>
      </dgm:t>
    </dgm:pt>
    <dgm:pt modelId="{B3848C67-1ED9-4213-9A5E-89347C8BA6CD}" type="parTrans" cxnId="{3C781900-9BB7-470B-99A2-3BE7397132D8}">
      <dgm:prSet/>
      <dgm:spPr/>
      <dgm:t>
        <a:bodyPr/>
        <a:lstStyle/>
        <a:p>
          <a:endParaRPr lang="en-US"/>
        </a:p>
      </dgm:t>
    </dgm:pt>
    <dgm:pt modelId="{066EC40C-4EE0-4A32-92E7-30F4B1EB9020}" type="sibTrans" cxnId="{3C781900-9BB7-470B-99A2-3BE7397132D8}">
      <dgm:prSet/>
      <dgm:spPr/>
      <dgm:t>
        <a:bodyPr/>
        <a:lstStyle/>
        <a:p>
          <a:endParaRPr lang="en-US"/>
        </a:p>
      </dgm:t>
    </dgm:pt>
    <dgm:pt modelId="{E6F35AB1-28A3-4827-8D9B-068CB92FAB20}">
      <dgm:prSet/>
      <dgm:spPr/>
      <dgm:t>
        <a:bodyPr/>
        <a:lstStyle/>
        <a:p>
          <a:r>
            <a:rPr lang="en-US"/>
            <a:t>-- String as a chunk</a:t>
          </a:r>
        </a:p>
      </dgm:t>
    </dgm:pt>
    <dgm:pt modelId="{ED9A8A0E-8041-40A5-A47B-A48057D6AD3C}" type="parTrans" cxnId="{3DCB36AA-2754-4275-81EB-5FC6C0BD3340}">
      <dgm:prSet/>
      <dgm:spPr/>
      <dgm:t>
        <a:bodyPr/>
        <a:lstStyle/>
        <a:p>
          <a:endParaRPr lang="en-US"/>
        </a:p>
      </dgm:t>
    </dgm:pt>
    <dgm:pt modelId="{5D567C03-A6B1-40D3-A732-F9FC64E9982A}" type="sibTrans" cxnId="{3DCB36AA-2754-4275-81EB-5FC6C0BD3340}">
      <dgm:prSet/>
      <dgm:spPr/>
      <dgm:t>
        <a:bodyPr/>
        <a:lstStyle/>
        <a:p>
          <a:endParaRPr lang="en-US"/>
        </a:p>
      </dgm:t>
    </dgm:pt>
    <dgm:pt modelId="{D9DD330C-E37E-4B2B-A904-94366C994A60}">
      <dgm:prSet/>
      <dgm:spPr/>
      <dgm:t>
        <a:bodyPr/>
        <a:lstStyle/>
        <a:p>
          <a:r>
            <a:rPr lang="en-US"/>
            <a:t>load("print('Hello from chunk')")()</a:t>
          </a:r>
        </a:p>
      </dgm:t>
    </dgm:pt>
    <dgm:pt modelId="{E129CEA0-E3B9-41C8-AC53-78F94BCA1551}" type="parTrans" cxnId="{41C7AB26-32E6-4914-BE73-21C3DD349E4F}">
      <dgm:prSet/>
      <dgm:spPr/>
      <dgm:t>
        <a:bodyPr/>
        <a:lstStyle/>
        <a:p>
          <a:endParaRPr lang="en-US"/>
        </a:p>
      </dgm:t>
    </dgm:pt>
    <dgm:pt modelId="{EAB70DC7-CF15-496D-B7DC-3A2D7E3C80F9}" type="sibTrans" cxnId="{41C7AB26-32E6-4914-BE73-21C3DD349E4F}">
      <dgm:prSet/>
      <dgm:spPr/>
      <dgm:t>
        <a:bodyPr/>
        <a:lstStyle/>
        <a:p>
          <a:endParaRPr lang="en-US"/>
        </a:p>
      </dgm:t>
    </dgm:pt>
    <dgm:pt modelId="{7CC864C0-7D27-4323-A347-EEC5EF3E0630}" type="pres">
      <dgm:prSet presAssocID="{2F36520B-5867-4F55-AC6B-03147034AB9E}" presName="root" presStyleCnt="0">
        <dgm:presLayoutVars>
          <dgm:dir/>
          <dgm:resizeHandles val="exact"/>
        </dgm:presLayoutVars>
      </dgm:prSet>
      <dgm:spPr/>
    </dgm:pt>
    <dgm:pt modelId="{D2D2411C-8888-4B81-BF77-52B236ABC47D}" type="pres">
      <dgm:prSet presAssocID="{D9A3B6B8-8B40-4EBF-BC2D-9BB0331083BF}" presName="compNode" presStyleCnt="0"/>
      <dgm:spPr/>
    </dgm:pt>
    <dgm:pt modelId="{1A83A86B-2655-4DDA-A3A1-1390339F695F}" type="pres">
      <dgm:prSet presAssocID="{D9A3B6B8-8B40-4EBF-BC2D-9BB0331083BF}" presName="bgRect" presStyleLbl="bgShp" presStyleIdx="0" presStyleCnt="4"/>
      <dgm:spPr/>
    </dgm:pt>
    <dgm:pt modelId="{CA6EFE2B-D164-478C-85D6-1A3C1DFD7CD5}" type="pres">
      <dgm:prSet presAssocID="{D9A3B6B8-8B40-4EBF-BC2D-9BB0331083B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369872E-6C3F-407B-8EB6-C12F8A61E734}" type="pres">
      <dgm:prSet presAssocID="{D9A3B6B8-8B40-4EBF-BC2D-9BB0331083BF}" presName="spaceRect" presStyleCnt="0"/>
      <dgm:spPr/>
    </dgm:pt>
    <dgm:pt modelId="{A91A4B41-979A-4618-B43E-30494517DE8A}" type="pres">
      <dgm:prSet presAssocID="{D9A3B6B8-8B40-4EBF-BC2D-9BB0331083BF}" presName="parTx" presStyleLbl="revTx" presStyleIdx="0" presStyleCnt="4">
        <dgm:presLayoutVars>
          <dgm:chMax val="0"/>
          <dgm:chPref val="0"/>
        </dgm:presLayoutVars>
      </dgm:prSet>
      <dgm:spPr/>
    </dgm:pt>
    <dgm:pt modelId="{4018DF97-04FE-4BF4-851F-E403E80B3C88}" type="pres">
      <dgm:prSet presAssocID="{C05E2FFC-CF7A-43FC-B05E-157797FE61F3}" presName="sibTrans" presStyleCnt="0"/>
      <dgm:spPr/>
    </dgm:pt>
    <dgm:pt modelId="{38316984-FFFF-49A6-A2F7-F951BD9A179E}" type="pres">
      <dgm:prSet presAssocID="{A24346B4-48EC-412D-9671-6A8D6CDDA6AA}" presName="compNode" presStyleCnt="0"/>
      <dgm:spPr/>
    </dgm:pt>
    <dgm:pt modelId="{C365B6C3-948E-45EC-8C40-43BFE5E620BE}" type="pres">
      <dgm:prSet presAssocID="{A24346B4-48EC-412D-9671-6A8D6CDDA6AA}" presName="bgRect" presStyleLbl="bgShp" presStyleIdx="1" presStyleCnt="4"/>
      <dgm:spPr/>
    </dgm:pt>
    <dgm:pt modelId="{E9F25D42-CED7-4418-AC1F-765CBD523964}" type="pres">
      <dgm:prSet presAssocID="{A24346B4-48EC-412D-9671-6A8D6CDDA6A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59B2420B-04B2-4A87-8CEC-5EE18BBA55A1}" type="pres">
      <dgm:prSet presAssocID="{A24346B4-48EC-412D-9671-6A8D6CDDA6AA}" presName="spaceRect" presStyleCnt="0"/>
      <dgm:spPr/>
    </dgm:pt>
    <dgm:pt modelId="{44A6AC3C-3C5D-4C8F-8745-A19370F8C054}" type="pres">
      <dgm:prSet presAssocID="{A24346B4-48EC-412D-9671-6A8D6CDDA6AA}" presName="parTx" presStyleLbl="revTx" presStyleIdx="1" presStyleCnt="4">
        <dgm:presLayoutVars>
          <dgm:chMax val="0"/>
          <dgm:chPref val="0"/>
        </dgm:presLayoutVars>
      </dgm:prSet>
      <dgm:spPr/>
    </dgm:pt>
    <dgm:pt modelId="{FFE58244-C77A-4E9B-87D2-86E3B18DB681}" type="pres">
      <dgm:prSet presAssocID="{066EC40C-4EE0-4A32-92E7-30F4B1EB9020}" presName="sibTrans" presStyleCnt="0"/>
      <dgm:spPr/>
    </dgm:pt>
    <dgm:pt modelId="{9AF52828-281F-49F5-A1EC-DB698148499F}" type="pres">
      <dgm:prSet presAssocID="{E6F35AB1-28A3-4827-8D9B-068CB92FAB20}" presName="compNode" presStyleCnt="0"/>
      <dgm:spPr/>
    </dgm:pt>
    <dgm:pt modelId="{C10A8242-CADE-4D92-9E61-63AEAAAFEE8C}" type="pres">
      <dgm:prSet presAssocID="{E6F35AB1-28A3-4827-8D9B-068CB92FAB20}" presName="bgRect" presStyleLbl="bgShp" presStyleIdx="2" presStyleCnt="4"/>
      <dgm:spPr/>
    </dgm:pt>
    <dgm:pt modelId="{1169646F-EA0F-477E-963E-B7923A904670}" type="pres">
      <dgm:prSet presAssocID="{E6F35AB1-28A3-4827-8D9B-068CB92FAB2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olin"/>
        </a:ext>
      </dgm:extLst>
    </dgm:pt>
    <dgm:pt modelId="{2E48B153-44BD-4ED8-B8AC-CA251898C86B}" type="pres">
      <dgm:prSet presAssocID="{E6F35AB1-28A3-4827-8D9B-068CB92FAB20}" presName="spaceRect" presStyleCnt="0"/>
      <dgm:spPr/>
    </dgm:pt>
    <dgm:pt modelId="{2D40728D-4756-4BAF-8B03-369A1E7E4BC7}" type="pres">
      <dgm:prSet presAssocID="{E6F35AB1-28A3-4827-8D9B-068CB92FAB20}" presName="parTx" presStyleLbl="revTx" presStyleIdx="2" presStyleCnt="4">
        <dgm:presLayoutVars>
          <dgm:chMax val="0"/>
          <dgm:chPref val="0"/>
        </dgm:presLayoutVars>
      </dgm:prSet>
      <dgm:spPr/>
    </dgm:pt>
    <dgm:pt modelId="{4B3D222C-A3F5-4F84-ADB3-5C9A9CF4D97F}" type="pres">
      <dgm:prSet presAssocID="{5D567C03-A6B1-40D3-A732-F9FC64E9982A}" presName="sibTrans" presStyleCnt="0"/>
      <dgm:spPr/>
    </dgm:pt>
    <dgm:pt modelId="{1CDC12FF-AB64-4948-BB1F-CD75D5EC6BF3}" type="pres">
      <dgm:prSet presAssocID="{D9DD330C-E37E-4B2B-A904-94366C994A60}" presName="compNode" presStyleCnt="0"/>
      <dgm:spPr/>
    </dgm:pt>
    <dgm:pt modelId="{E2BEE8D8-0BB0-487F-ACC2-44FFEA5A2791}" type="pres">
      <dgm:prSet presAssocID="{D9DD330C-E37E-4B2B-A904-94366C994A60}" presName="bgRect" presStyleLbl="bgShp" presStyleIdx="3" presStyleCnt="4"/>
      <dgm:spPr/>
    </dgm:pt>
    <dgm:pt modelId="{42745D3E-7275-4D39-8D27-01031C996992}" type="pres">
      <dgm:prSet presAssocID="{D9DD330C-E37E-4B2B-A904-94366C994A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hotocopier"/>
        </a:ext>
      </dgm:extLst>
    </dgm:pt>
    <dgm:pt modelId="{CB960BE4-73A3-434B-BA1E-CDAB967A51C9}" type="pres">
      <dgm:prSet presAssocID="{D9DD330C-E37E-4B2B-A904-94366C994A60}" presName="spaceRect" presStyleCnt="0"/>
      <dgm:spPr/>
    </dgm:pt>
    <dgm:pt modelId="{48B1F1A9-5DB8-43D1-B6B3-E7411349E5D0}" type="pres">
      <dgm:prSet presAssocID="{D9DD330C-E37E-4B2B-A904-94366C994A6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C781900-9BB7-470B-99A2-3BE7397132D8}" srcId="{2F36520B-5867-4F55-AC6B-03147034AB9E}" destId="{A24346B4-48EC-412D-9671-6A8D6CDDA6AA}" srcOrd="1" destOrd="0" parTransId="{B3848C67-1ED9-4213-9A5E-89347C8BA6CD}" sibTransId="{066EC40C-4EE0-4A32-92E7-30F4B1EB9020}"/>
    <dgm:cxn modelId="{E28A7E0A-4FCD-443B-BBCD-C59606DBFCF8}" type="presOf" srcId="{A24346B4-48EC-412D-9671-6A8D6CDDA6AA}" destId="{44A6AC3C-3C5D-4C8F-8745-A19370F8C054}" srcOrd="0" destOrd="0" presId="urn:microsoft.com/office/officeart/2018/2/layout/IconVerticalSolidList"/>
    <dgm:cxn modelId="{41C7AB26-32E6-4914-BE73-21C3DD349E4F}" srcId="{2F36520B-5867-4F55-AC6B-03147034AB9E}" destId="{D9DD330C-E37E-4B2B-A904-94366C994A60}" srcOrd="3" destOrd="0" parTransId="{E129CEA0-E3B9-41C8-AC53-78F94BCA1551}" sibTransId="{EAB70DC7-CF15-496D-B7DC-3A2D7E3C80F9}"/>
    <dgm:cxn modelId="{17AE0728-7D3B-43ED-9EF5-D9BC200062BA}" type="presOf" srcId="{E6F35AB1-28A3-4827-8D9B-068CB92FAB20}" destId="{2D40728D-4756-4BAF-8B03-369A1E7E4BC7}" srcOrd="0" destOrd="0" presId="urn:microsoft.com/office/officeart/2018/2/layout/IconVerticalSolidList"/>
    <dgm:cxn modelId="{060B596E-AD8B-4C00-BA8C-877DD64C3A0C}" type="presOf" srcId="{D9A3B6B8-8B40-4EBF-BC2D-9BB0331083BF}" destId="{A91A4B41-979A-4618-B43E-30494517DE8A}" srcOrd="0" destOrd="0" presId="urn:microsoft.com/office/officeart/2018/2/layout/IconVerticalSolidList"/>
    <dgm:cxn modelId="{FB4EFE8D-AB36-4081-8E47-E82D59DDDAD3}" srcId="{2F36520B-5867-4F55-AC6B-03147034AB9E}" destId="{D9A3B6B8-8B40-4EBF-BC2D-9BB0331083BF}" srcOrd="0" destOrd="0" parTransId="{931A69A4-6657-4D5F-9D2D-114B839C35A3}" sibTransId="{C05E2FFC-CF7A-43FC-B05E-157797FE61F3}"/>
    <dgm:cxn modelId="{D29622AA-264E-4867-A2D6-71CFEDEF2648}" type="presOf" srcId="{2F36520B-5867-4F55-AC6B-03147034AB9E}" destId="{7CC864C0-7D27-4323-A347-EEC5EF3E0630}" srcOrd="0" destOrd="0" presId="urn:microsoft.com/office/officeart/2018/2/layout/IconVerticalSolidList"/>
    <dgm:cxn modelId="{3DCB36AA-2754-4275-81EB-5FC6C0BD3340}" srcId="{2F36520B-5867-4F55-AC6B-03147034AB9E}" destId="{E6F35AB1-28A3-4827-8D9B-068CB92FAB20}" srcOrd="2" destOrd="0" parTransId="{ED9A8A0E-8041-40A5-A47B-A48057D6AD3C}" sibTransId="{5D567C03-A6B1-40D3-A732-F9FC64E9982A}"/>
    <dgm:cxn modelId="{3239D7F7-F039-4065-AEB3-4C7D2C4137E5}" type="presOf" srcId="{D9DD330C-E37E-4B2B-A904-94366C994A60}" destId="{48B1F1A9-5DB8-43D1-B6B3-E7411349E5D0}" srcOrd="0" destOrd="0" presId="urn:microsoft.com/office/officeart/2018/2/layout/IconVerticalSolidList"/>
    <dgm:cxn modelId="{94BCCF48-6A63-430D-ADC7-D3C07E5024DD}" type="presParOf" srcId="{7CC864C0-7D27-4323-A347-EEC5EF3E0630}" destId="{D2D2411C-8888-4B81-BF77-52B236ABC47D}" srcOrd="0" destOrd="0" presId="urn:microsoft.com/office/officeart/2018/2/layout/IconVerticalSolidList"/>
    <dgm:cxn modelId="{D307EE96-F286-4C67-A85A-7479EFD5674A}" type="presParOf" srcId="{D2D2411C-8888-4B81-BF77-52B236ABC47D}" destId="{1A83A86B-2655-4DDA-A3A1-1390339F695F}" srcOrd="0" destOrd="0" presId="urn:microsoft.com/office/officeart/2018/2/layout/IconVerticalSolidList"/>
    <dgm:cxn modelId="{745A4FA1-8EB8-4276-A51D-B742E7A94C8D}" type="presParOf" srcId="{D2D2411C-8888-4B81-BF77-52B236ABC47D}" destId="{CA6EFE2B-D164-478C-85D6-1A3C1DFD7CD5}" srcOrd="1" destOrd="0" presId="urn:microsoft.com/office/officeart/2018/2/layout/IconVerticalSolidList"/>
    <dgm:cxn modelId="{9436EAF7-0779-43EF-A0C7-549021B374E7}" type="presParOf" srcId="{D2D2411C-8888-4B81-BF77-52B236ABC47D}" destId="{6369872E-6C3F-407B-8EB6-C12F8A61E734}" srcOrd="2" destOrd="0" presId="urn:microsoft.com/office/officeart/2018/2/layout/IconVerticalSolidList"/>
    <dgm:cxn modelId="{C542B1C6-C0B0-41F0-B8A4-396C5AF6C1BC}" type="presParOf" srcId="{D2D2411C-8888-4B81-BF77-52B236ABC47D}" destId="{A91A4B41-979A-4618-B43E-30494517DE8A}" srcOrd="3" destOrd="0" presId="urn:microsoft.com/office/officeart/2018/2/layout/IconVerticalSolidList"/>
    <dgm:cxn modelId="{5A69A5A4-9E6B-4EDB-86F6-3D0392B84549}" type="presParOf" srcId="{7CC864C0-7D27-4323-A347-EEC5EF3E0630}" destId="{4018DF97-04FE-4BF4-851F-E403E80B3C88}" srcOrd="1" destOrd="0" presId="urn:microsoft.com/office/officeart/2018/2/layout/IconVerticalSolidList"/>
    <dgm:cxn modelId="{E3A7B399-3ACD-4C8D-BEF0-37724EA363D0}" type="presParOf" srcId="{7CC864C0-7D27-4323-A347-EEC5EF3E0630}" destId="{38316984-FFFF-49A6-A2F7-F951BD9A179E}" srcOrd="2" destOrd="0" presId="urn:microsoft.com/office/officeart/2018/2/layout/IconVerticalSolidList"/>
    <dgm:cxn modelId="{E03B47EF-E950-492A-A85D-8E408DB133BF}" type="presParOf" srcId="{38316984-FFFF-49A6-A2F7-F951BD9A179E}" destId="{C365B6C3-948E-45EC-8C40-43BFE5E620BE}" srcOrd="0" destOrd="0" presId="urn:microsoft.com/office/officeart/2018/2/layout/IconVerticalSolidList"/>
    <dgm:cxn modelId="{60AB056A-86B3-4B4B-94DB-6E87556224AF}" type="presParOf" srcId="{38316984-FFFF-49A6-A2F7-F951BD9A179E}" destId="{E9F25D42-CED7-4418-AC1F-765CBD523964}" srcOrd="1" destOrd="0" presId="urn:microsoft.com/office/officeart/2018/2/layout/IconVerticalSolidList"/>
    <dgm:cxn modelId="{14AB134A-EFFF-4CC0-8A28-B53AC5389133}" type="presParOf" srcId="{38316984-FFFF-49A6-A2F7-F951BD9A179E}" destId="{59B2420B-04B2-4A87-8CEC-5EE18BBA55A1}" srcOrd="2" destOrd="0" presId="urn:microsoft.com/office/officeart/2018/2/layout/IconVerticalSolidList"/>
    <dgm:cxn modelId="{72758A06-3985-4CDC-B135-ADCE2D49F71A}" type="presParOf" srcId="{38316984-FFFF-49A6-A2F7-F951BD9A179E}" destId="{44A6AC3C-3C5D-4C8F-8745-A19370F8C054}" srcOrd="3" destOrd="0" presId="urn:microsoft.com/office/officeart/2018/2/layout/IconVerticalSolidList"/>
    <dgm:cxn modelId="{03FE3B20-2017-4DCF-B0AC-EF3B197A4316}" type="presParOf" srcId="{7CC864C0-7D27-4323-A347-EEC5EF3E0630}" destId="{FFE58244-C77A-4E9B-87D2-86E3B18DB681}" srcOrd="3" destOrd="0" presId="urn:microsoft.com/office/officeart/2018/2/layout/IconVerticalSolidList"/>
    <dgm:cxn modelId="{C35D3848-17B9-40B3-96E5-20929CCEAAD5}" type="presParOf" srcId="{7CC864C0-7D27-4323-A347-EEC5EF3E0630}" destId="{9AF52828-281F-49F5-A1EC-DB698148499F}" srcOrd="4" destOrd="0" presId="urn:microsoft.com/office/officeart/2018/2/layout/IconVerticalSolidList"/>
    <dgm:cxn modelId="{BD9E128A-1A8A-4ED7-BE94-8C9D080C3B8D}" type="presParOf" srcId="{9AF52828-281F-49F5-A1EC-DB698148499F}" destId="{C10A8242-CADE-4D92-9E61-63AEAAAFEE8C}" srcOrd="0" destOrd="0" presId="urn:microsoft.com/office/officeart/2018/2/layout/IconVerticalSolidList"/>
    <dgm:cxn modelId="{79853657-0BB3-4A58-A8F7-339B7F91BA19}" type="presParOf" srcId="{9AF52828-281F-49F5-A1EC-DB698148499F}" destId="{1169646F-EA0F-477E-963E-B7923A904670}" srcOrd="1" destOrd="0" presId="urn:microsoft.com/office/officeart/2018/2/layout/IconVerticalSolidList"/>
    <dgm:cxn modelId="{97613889-ED29-4124-B55A-BBC8EA81BAFF}" type="presParOf" srcId="{9AF52828-281F-49F5-A1EC-DB698148499F}" destId="{2E48B153-44BD-4ED8-B8AC-CA251898C86B}" srcOrd="2" destOrd="0" presId="urn:microsoft.com/office/officeart/2018/2/layout/IconVerticalSolidList"/>
    <dgm:cxn modelId="{86E5ACE7-3A34-4B7D-BDAF-8E331F9C4D7D}" type="presParOf" srcId="{9AF52828-281F-49F5-A1EC-DB698148499F}" destId="{2D40728D-4756-4BAF-8B03-369A1E7E4BC7}" srcOrd="3" destOrd="0" presId="urn:microsoft.com/office/officeart/2018/2/layout/IconVerticalSolidList"/>
    <dgm:cxn modelId="{A244BD79-EAB2-4BC7-AF08-957633C3EE1E}" type="presParOf" srcId="{7CC864C0-7D27-4323-A347-EEC5EF3E0630}" destId="{4B3D222C-A3F5-4F84-ADB3-5C9A9CF4D97F}" srcOrd="5" destOrd="0" presId="urn:microsoft.com/office/officeart/2018/2/layout/IconVerticalSolidList"/>
    <dgm:cxn modelId="{96745BAD-2894-40EC-9A74-8AB19B66D80C}" type="presParOf" srcId="{7CC864C0-7D27-4323-A347-EEC5EF3E0630}" destId="{1CDC12FF-AB64-4948-BB1F-CD75D5EC6BF3}" srcOrd="6" destOrd="0" presId="urn:microsoft.com/office/officeart/2018/2/layout/IconVerticalSolidList"/>
    <dgm:cxn modelId="{F605BDBD-729E-4697-80B5-DC050E938C6F}" type="presParOf" srcId="{1CDC12FF-AB64-4948-BB1F-CD75D5EC6BF3}" destId="{E2BEE8D8-0BB0-487F-ACC2-44FFEA5A2791}" srcOrd="0" destOrd="0" presId="urn:microsoft.com/office/officeart/2018/2/layout/IconVerticalSolidList"/>
    <dgm:cxn modelId="{4AECFD6A-3195-4596-A316-2873E4847DAA}" type="presParOf" srcId="{1CDC12FF-AB64-4948-BB1F-CD75D5EC6BF3}" destId="{42745D3E-7275-4D39-8D27-01031C996992}" srcOrd="1" destOrd="0" presId="urn:microsoft.com/office/officeart/2018/2/layout/IconVerticalSolidList"/>
    <dgm:cxn modelId="{AB603820-0C35-4983-99DF-DE6807BC0867}" type="presParOf" srcId="{1CDC12FF-AB64-4948-BB1F-CD75D5EC6BF3}" destId="{CB960BE4-73A3-434B-BA1E-CDAB967A51C9}" srcOrd="2" destOrd="0" presId="urn:microsoft.com/office/officeart/2018/2/layout/IconVerticalSolidList"/>
    <dgm:cxn modelId="{DB271455-DE2C-4E83-9078-10BD295EAD48}" type="presParOf" srcId="{1CDC12FF-AB64-4948-BB1F-CD75D5EC6BF3}" destId="{48B1F1A9-5DB8-43D1-B6B3-E7411349E5D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B5A478-59FA-4FCF-8839-2A7621D4B038}">
      <dsp:nvSpPr>
        <dsp:cNvPr id="0" name=""/>
        <dsp:cNvSpPr/>
      </dsp:nvSpPr>
      <dsp:spPr>
        <a:xfrm>
          <a:off x="2468880" y="1556355"/>
          <a:ext cx="1978427" cy="1711219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kern="1200" dirty="0"/>
            <a:t>Lua Core</a:t>
          </a:r>
        </a:p>
      </dsp:txBody>
      <dsp:txXfrm>
        <a:off x="2796714" y="1839911"/>
        <a:ext cx="1322759" cy="1144107"/>
      </dsp:txXfrm>
    </dsp:sp>
    <dsp:sp modelId="{7B61D05A-A160-4569-9959-D5A54809C420}">
      <dsp:nvSpPr>
        <dsp:cNvPr id="0" name=""/>
        <dsp:cNvSpPr/>
      </dsp:nvSpPr>
      <dsp:spPr>
        <a:xfrm>
          <a:off x="3707660" y="737652"/>
          <a:ext cx="746557" cy="643094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ED7DE46-B659-49A3-8027-1ED20B656D70}">
      <dsp:nvSpPr>
        <dsp:cNvPr id="0" name=""/>
        <dsp:cNvSpPr/>
      </dsp:nvSpPr>
      <dsp:spPr>
        <a:xfrm>
          <a:off x="2651160" y="0"/>
          <a:ext cx="1621106" cy="1402457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Lua VM</a:t>
          </a:r>
        </a:p>
      </dsp:txBody>
      <dsp:txXfrm>
        <a:off x="2919813" y="232418"/>
        <a:ext cx="1083800" cy="937621"/>
      </dsp:txXfrm>
    </dsp:sp>
    <dsp:sp modelId="{87AB0B9D-655A-4E11-80C4-552C7D95B25F}">
      <dsp:nvSpPr>
        <dsp:cNvPr id="0" name=""/>
        <dsp:cNvSpPr/>
      </dsp:nvSpPr>
      <dsp:spPr>
        <a:xfrm>
          <a:off x="4578918" y="1939896"/>
          <a:ext cx="746557" cy="643094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A0C8FF0-E576-4D57-B3C8-B85C2EC95B7F}">
      <dsp:nvSpPr>
        <dsp:cNvPr id="0" name=""/>
        <dsp:cNvSpPr/>
      </dsp:nvSpPr>
      <dsp:spPr>
        <a:xfrm>
          <a:off x="4138024" y="862605"/>
          <a:ext cx="1621106" cy="1402457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3199948"/>
                <a:satOff val="0"/>
                <a:lumOff val="-5556"/>
                <a:alphaOff val="0"/>
                <a:shade val="51000"/>
                <a:satMod val="130000"/>
              </a:schemeClr>
            </a:gs>
            <a:gs pos="80000">
              <a:schemeClr val="accent3">
                <a:hueOff val="3199948"/>
                <a:satOff val="0"/>
                <a:lumOff val="-5556"/>
                <a:alphaOff val="0"/>
                <a:shade val="93000"/>
                <a:satMod val="130000"/>
              </a:schemeClr>
            </a:gs>
            <a:gs pos="100000">
              <a:schemeClr val="accent3">
                <a:hueOff val="3199948"/>
                <a:satOff val="0"/>
                <a:lumOff val="-55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Lua API</a:t>
          </a:r>
        </a:p>
      </dsp:txBody>
      <dsp:txXfrm>
        <a:off x="4406677" y="1095023"/>
        <a:ext cx="1083800" cy="937621"/>
      </dsp:txXfrm>
    </dsp:sp>
    <dsp:sp modelId="{0AA38313-FE0B-4EFB-BCFE-8D1EF843340F}">
      <dsp:nvSpPr>
        <dsp:cNvPr id="0" name=""/>
        <dsp:cNvSpPr/>
      </dsp:nvSpPr>
      <dsp:spPr>
        <a:xfrm>
          <a:off x="3973512" y="3297004"/>
          <a:ext cx="746557" cy="643094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726D672-D3F4-4DD5-B299-109F01B20EFE}">
      <dsp:nvSpPr>
        <dsp:cNvPr id="0" name=""/>
        <dsp:cNvSpPr/>
      </dsp:nvSpPr>
      <dsp:spPr>
        <a:xfrm>
          <a:off x="4138024" y="2558386"/>
          <a:ext cx="1621106" cy="1402457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6399896"/>
                <a:satOff val="0"/>
                <a:lumOff val="-11111"/>
                <a:alphaOff val="0"/>
                <a:shade val="51000"/>
                <a:satMod val="130000"/>
              </a:schemeClr>
            </a:gs>
            <a:gs pos="80000">
              <a:schemeClr val="accent3">
                <a:hueOff val="6399896"/>
                <a:satOff val="0"/>
                <a:lumOff val="-11111"/>
                <a:alphaOff val="0"/>
                <a:shade val="93000"/>
                <a:satMod val="130000"/>
              </a:schemeClr>
            </a:gs>
            <a:gs pos="100000">
              <a:schemeClr val="accent3">
                <a:hueOff val="6399896"/>
                <a:satOff val="0"/>
                <a:lumOff val="-1111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Lua Garbage Collector</a:t>
          </a:r>
        </a:p>
      </dsp:txBody>
      <dsp:txXfrm>
        <a:off x="4406677" y="2790804"/>
        <a:ext cx="1083800" cy="937621"/>
      </dsp:txXfrm>
    </dsp:sp>
    <dsp:sp modelId="{6404F8CE-72BC-473D-8D84-2BD45B44A448}">
      <dsp:nvSpPr>
        <dsp:cNvPr id="0" name=""/>
        <dsp:cNvSpPr/>
      </dsp:nvSpPr>
      <dsp:spPr>
        <a:xfrm>
          <a:off x="2651160" y="3421956"/>
          <a:ext cx="1621106" cy="1402457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9599843"/>
                <a:satOff val="0"/>
                <a:lumOff val="-16667"/>
                <a:alphaOff val="0"/>
                <a:shade val="51000"/>
                <a:satMod val="130000"/>
              </a:schemeClr>
            </a:gs>
            <a:gs pos="80000">
              <a:schemeClr val="accent3">
                <a:hueOff val="9599843"/>
                <a:satOff val="0"/>
                <a:lumOff val="-16667"/>
                <a:alphaOff val="0"/>
                <a:shade val="93000"/>
                <a:satMod val="130000"/>
              </a:schemeClr>
            </a:gs>
            <a:gs pos="100000">
              <a:schemeClr val="accent3">
                <a:hueOff val="9599843"/>
                <a:satOff val="0"/>
                <a:lumOff val="-1666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Lua Standard Libraries</a:t>
          </a:r>
        </a:p>
      </dsp:txBody>
      <dsp:txXfrm>
        <a:off x="2919813" y="3654374"/>
        <a:ext cx="1083800" cy="93762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0C7BE-C7C7-4EA1-9882-D3BE0293A682}">
      <dsp:nvSpPr>
        <dsp:cNvPr id="0" name=""/>
        <dsp:cNvSpPr/>
      </dsp:nvSpPr>
      <dsp:spPr>
        <a:xfrm>
          <a:off x="2554870" y="595816"/>
          <a:ext cx="4600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0067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72637" y="639083"/>
        <a:ext cx="24533" cy="4906"/>
      </dsp:txXfrm>
    </dsp:sp>
    <dsp:sp modelId="{485A18E8-78CB-4931-A625-40A1371B5ACC}">
      <dsp:nvSpPr>
        <dsp:cNvPr id="0" name=""/>
        <dsp:cNvSpPr/>
      </dsp:nvSpPr>
      <dsp:spPr>
        <a:xfrm>
          <a:off x="423332" y="1535"/>
          <a:ext cx="2133337" cy="128000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535" tIns="109728" rIns="104535" bIns="1097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Internally:</a:t>
          </a:r>
          <a:endParaRPr lang="en-US" sz="1900" kern="1200"/>
        </a:p>
      </dsp:txBody>
      <dsp:txXfrm>
        <a:off x="423332" y="1535"/>
        <a:ext cx="2133337" cy="1280002"/>
      </dsp:txXfrm>
    </dsp:sp>
    <dsp:sp modelId="{C2239193-6DDF-4131-ADD9-929434C2D1B3}">
      <dsp:nvSpPr>
        <dsp:cNvPr id="0" name=""/>
        <dsp:cNvSpPr/>
      </dsp:nvSpPr>
      <dsp:spPr>
        <a:xfrm>
          <a:off x="5178875" y="595816"/>
          <a:ext cx="4600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0067" y="45720"/>
              </a:lnTo>
            </a:path>
          </a:pathLst>
        </a:custGeom>
        <a:noFill/>
        <a:ln w="9525" cap="flat" cmpd="sng" algn="ctr">
          <a:solidFill>
            <a:schemeClr val="accent4">
              <a:hueOff val="-2459988"/>
              <a:satOff val="-2859"/>
              <a:lumOff val="533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96642" y="639083"/>
        <a:ext cx="24533" cy="4906"/>
      </dsp:txXfrm>
    </dsp:sp>
    <dsp:sp modelId="{DB04B679-0C95-4E0C-B413-ACE01BF543CF}">
      <dsp:nvSpPr>
        <dsp:cNvPr id="0" name=""/>
        <dsp:cNvSpPr/>
      </dsp:nvSpPr>
      <dsp:spPr>
        <a:xfrm>
          <a:off x="3047337" y="1535"/>
          <a:ext cx="2133337" cy="1280002"/>
        </a:xfrm>
        <a:prstGeom prst="rect">
          <a:avLst/>
        </a:prstGeom>
        <a:gradFill rotWithShape="0">
          <a:gsLst>
            <a:gs pos="0">
              <a:schemeClr val="accent4">
                <a:hueOff val="-2049990"/>
                <a:satOff val="-2382"/>
                <a:lumOff val="4445"/>
                <a:alphaOff val="0"/>
                <a:shade val="51000"/>
                <a:satMod val="130000"/>
              </a:schemeClr>
            </a:gs>
            <a:gs pos="80000">
              <a:schemeClr val="accent4">
                <a:hueOff val="-2049990"/>
                <a:satOff val="-2382"/>
                <a:lumOff val="4445"/>
                <a:alphaOff val="0"/>
                <a:shade val="93000"/>
                <a:satMod val="130000"/>
              </a:schemeClr>
            </a:gs>
            <a:gs pos="100000">
              <a:schemeClr val="accent4">
                <a:hueOff val="-2049990"/>
                <a:satOff val="-2382"/>
                <a:lumOff val="44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535" tIns="109728" rIns="104535" bIns="1097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/>
            <a:t>Source code</a:t>
          </a:r>
          <a:r>
            <a:rPr lang="en-US" sz="1900" b="0" i="0" kern="1200" baseline="0"/>
            <a:t> is parsed into an </a:t>
          </a:r>
          <a:r>
            <a:rPr lang="en-US" sz="1900" b="1" i="0" kern="1200" baseline="0"/>
            <a:t>Abstract Syntax Tree (AST)</a:t>
          </a:r>
          <a:r>
            <a:rPr lang="en-US" sz="1900" b="0" i="0" kern="1200" baseline="0"/>
            <a:t>.</a:t>
          </a:r>
          <a:endParaRPr lang="en-US" sz="1900" kern="1200"/>
        </a:p>
      </dsp:txBody>
      <dsp:txXfrm>
        <a:off x="3047337" y="1535"/>
        <a:ext cx="2133337" cy="1280002"/>
      </dsp:txXfrm>
    </dsp:sp>
    <dsp:sp modelId="{60155A2F-E33A-4878-AA23-C465B4A89687}">
      <dsp:nvSpPr>
        <dsp:cNvPr id="0" name=""/>
        <dsp:cNvSpPr/>
      </dsp:nvSpPr>
      <dsp:spPr>
        <a:xfrm>
          <a:off x="1490001" y="1279737"/>
          <a:ext cx="5248009" cy="460067"/>
        </a:xfrm>
        <a:custGeom>
          <a:avLst/>
          <a:gdLst/>
          <a:ahLst/>
          <a:cxnLst/>
          <a:rect l="0" t="0" r="0" b="0"/>
          <a:pathLst>
            <a:path>
              <a:moveTo>
                <a:pt x="5248009" y="0"/>
              </a:moveTo>
              <a:lnTo>
                <a:pt x="5248009" y="247133"/>
              </a:lnTo>
              <a:lnTo>
                <a:pt x="0" y="247133"/>
              </a:lnTo>
              <a:lnTo>
                <a:pt x="0" y="460067"/>
              </a:lnTo>
            </a:path>
          </a:pathLst>
        </a:custGeom>
        <a:noFill/>
        <a:ln w="9525" cap="flat" cmpd="sng" algn="ctr">
          <a:solidFill>
            <a:schemeClr val="accent4">
              <a:hueOff val="-4919976"/>
              <a:satOff val="-5718"/>
              <a:lumOff val="1066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82234" y="1507318"/>
        <a:ext cx="263544" cy="4906"/>
      </dsp:txXfrm>
    </dsp:sp>
    <dsp:sp modelId="{AA02CC2F-AF9E-4593-BDE7-F6539C99C2F1}">
      <dsp:nvSpPr>
        <dsp:cNvPr id="0" name=""/>
        <dsp:cNvSpPr/>
      </dsp:nvSpPr>
      <dsp:spPr>
        <a:xfrm>
          <a:off x="5671342" y="1535"/>
          <a:ext cx="2133337" cy="1280002"/>
        </a:xfrm>
        <a:prstGeom prst="rect">
          <a:avLst/>
        </a:prstGeom>
        <a:gradFill rotWithShape="0">
          <a:gsLst>
            <a:gs pos="0">
              <a:schemeClr val="accent4">
                <a:hueOff val="-4099980"/>
                <a:satOff val="-4765"/>
                <a:lumOff val="8890"/>
                <a:alphaOff val="0"/>
                <a:shade val="51000"/>
                <a:satMod val="130000"/>
              </a:schemeClr>
            </a:gs>
            <a:gs pos="80000">
              <a:schemeClr val="accent4">
                <a:hueOff val="-4099980"/>
                <a:satOff val="-4765"/>
                <a:lumOff val="8890"/>
                <a:alphaOff val="0"/>
                <a:shade val="93000"/>
                <a:satMod val="130000"/>
              </a:schemeClr>
            </a:gs>
            <a:gs pos="100000">
              <a:schemeClr val="accent4">
                <a:hueOff val="-4099980"/>
                <a:satOff val="-4765"/>
                <a:lumOff val="88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535" tIns="109728" rIns="104535" bIns="1097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AST is compiled into </a:t>
          </a:r>
          <a:r>
            <a:rPr lang="en-US" sz="1900" b="1" i="0" kern="1200" baseline="0"/>
            <a:t>bytecode</a:t>
          </a:r>
          <a:r>
            <a:rPr lang="en-US" sz="1900" b="0" i="0" kern="1200" baseline="0"/>
            <a:t> (Proto object).</a:t>
          </a:r>
          <a:endParaRPr lang="en-US" sz="1900" kern="1200"/>
        </a:p>
      </dsp:txBody>
      <dsp:txXfrm>
        <a:off x="5671342" y="1535"/>
        <a:ext cx="2133337" cy="1280002"/>
      </dsp:txXfrm>
    </dsp:sp>
    <dsp:sp modelId="{4576128F-9BEB-4FB7-96FC-5F382E52F5CF}">
      <dsp:nvSpPr>
        <dsp:cNvPr id="0" name=""/>
        <dsp:cNvSpPr/>
      </dsp:nvSpPr>
      <dsp:spPr>
        <a:xfrm>
          <a:off x="2554870" y="2366486"/>
          <a:ext cx="4600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0067" y="45720"/>
              </a:lnTo>
            </a:path>
          </a:pathLst>
        </a:custGeom>
        <a:noFill/>
        <a:ln w="9525" cap="flat" cmpd="sng" algn="ctr">
          <a:solidFill>
            <a:schemeClr val="accent4">
              <a:hueOff val="-7379964"/>
              <a:satOff val="-8576"/>
              <a:lumOff val="1600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72637" y="2409753"/>
        <a:ext cx="24533" cy="4906"/>
      </dsp:txXfrm>
    </dsp:sp>
    <dsp:sp modelId="{15F335C7-923A-42B0-93E9-0AA015FE0D44}">
      <dsp:nvSpPr>
        <dsp:cNvPr id="0" name=""/>
        <dsp:cNvSpPr/>
      </dsp:nvSpPr>
      <dsp:spPr>
        <a:xfrm>
          <a:off x="423332" y="1772205"/>
          <a:ext cx="2133337" cy="1280002"/>
        </a:xfrm>
        <a:prstGeom prst="rect">
          <a:avLst/>
        </a:prstGeom>
        <a:gradFill rotWithShape="0">
          <a:gsLst>
            <a:gs pos="0">
              <a:schemeClr val="accent4">
                <a:hueOff val="-6149970"/>
                <a:satOff val="-7147"/>
                <a:lumOff val="13335"/>
                <a:alphaOff val="0"/>
                <a:shade val="51000"/>
                <a:satMod val="130000"/>
              </a:schemeClr>
            </a:gs>
            <a:gs pos="80000">
              <a:schemeClr val="accent4">
                <a:hueOff val="-6149970"/>
                <a:satOff val="-7147"/>
                <a:lumOff val="13335"/>
                <a:alphaOff val="0"/>
                <a:shade val="93000"/>
                <a:satMod val="130000"/>
              </a:schemeClr>
            </a:gs>
            <a:gs pos="100000">
              <a:schemeClr val="accent4">
                <a:hueOff val="-6149970"/>
                <a:satOff val="-7147"/>
                <a:lumOff val="1333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535" tIns="109728" rIns="104535" bIns="1097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Bytecode is executed by the </a:t>
          </a:r>
          <a:r>
            <a:rPr lang="en-US" sz="1900" b="1" i="0" kern="1200" baseline="0"/>
            <a:t>Lua Virtual Machine (VM)</a:t>
          </a:r>
          <a:r>
            <a:rPr lang="en-US" sz="1900" b="0" i="0" kern="1200" baseline="0"/>
            <a:t>.</a:t>
          </a:r>
          <a:endParaRPr lang="en-US" sz="1900" kern="1200"/>
        </a:p>
      </dsp:txBody>
      <dsp:txXfrm>
        <a:off x="423332" y="1772205"/>
        <a:ext cx="2133337" cy="1280002"/>
      </dsp:txXfrm>
    </dsp:sp>
    <dsp:sp modelId="{D54FEC7D-1550-4F80-8A23-0C9CE5EE1158}">
      <dsp:nvSpPr>
        <dsp:cNvPr id="0" name=""/>
        <dsp:cNvSpPr/>
      </dsp:nvSpPr>
      <dsp:spPr>
        <a:xfrm>
          <a:off x="5178875" y="2366486"/>
          <a:ext cx="4600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0067" y="45720"/>
              </a:lnTo>
            </a:path>
          </a:pathLst>
        </a:custGeom>
        <a:noFill/>
        <a:ln w="9525" cap="flat" cmpd="sng" algn="ctr">
          <a:solidFill>
            <a:schemeClr val="accent4">
              <a:hueOff val="-9839951"/>
              <a:satOff val="-11435"/>
              <a:lumOff val="2133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96642" y="2409753"/>
        <a:ext cx="24533" cy="4906"/>
      </dsp:txXfrm>
    </dsp:sp>
    <dsp:sp modelId="{B1DBD4CD-0C0A-4FDB-9D39-6360E2F5160D}">
      <dsp:nvSpPr>
        <dsp:cNvPr id="0" name=""/>
        <dsp:cNvSpPr/>
      </dsp:nvSpPr>
      <dsp:spPr>
        <a:xfrm>
          <a:off x="3047337" y="1772205"/>
          <a:ext cx="2133337" cy="1280002"/>
        </a:xfrm>
        <a:prstGeom prst="rect">
          <a:avLst/>
        </a:prstGeom>
        <a:gradFill rotWithShape="0">
          <a:gsLst>
            <a:gs pos="0">
              <a:schemeClr val="accent4">
                <a:hueOff val="-8199960"/>
                <a:satOff val="-9529"/>
                <a:lumOff val="17779"/>
                <a:alphaOff val="0"/>
                <a:shade val="51000"/>
                <a:satMod val="130000"/>
              </a:schemeClr>
            </a:gs>
            <a:gs pos="80000">
              <a:schemeClr val="accent4">
                <a:hueOff val="-8199960"/>
                <a:satOff val="-9529"/>
                <a:lumOff val="17779"/>
                <a:alphaOff val="0"/>
                <a:shade val="93000"/>
                <a:satMod val="130000"/>
              </a:schemeClr>
            </a:gs>
            <a:gs pos="100000">
              <a:schemeClr val="accent4">
                <a:hueOff val="-8199960"/>
                <a:satOff val="-9529"/>
                <a:lumOff val="1777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535" tIns="109728" rIns="104535" bIns="1097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This is managed through:</a:t>
          </a:r>
          <a:endParaRPr lang="en-US" sz="1900" kern="1200"/>
        </a:p>
      </dsp:txBody>
      <dsp:txXfrm>
        <a:off x="3047337" y="1772205"/>
        <a:ext cx="2133337" cy="1280002"/>
      </dsp:txXfrm>
    </dsp:sp>
    <dsp:sp modelId="{DC192D52-6353-4B56-9B38-21D64A8F018D}">
      <dsp:nvSpPr>
        <dsp:cNvPr id="0" name=""/>
        <dsp:cNvSpPr/>
      </dsp:nvSpPr>
      <dsp:spPr>
        <a:xfrm>
          <a:off x="1490001" y="3050407"/>
          <a:ext cx="5248009" cy="460067"/>
        </a:xfrm>
        <a:custGeom>
          <a:avLst/>
          <a:gdLst/>
          <a:ahLst/>
          <a:cxnLst/>
          <a:rect l="0" t="0" r="0" b="0"/>
          <a:pathLst>
            <a:path>
              <a:moveTo>
                <a:pt x="5248009" y="0"/>
              </a:moveTo>
              <a:lnTo>
                <a:pt x="5248009" y="247133"/>
              </a:lnTo>
              <a:lnTo>
                <a:pt x="0" y="247133"/>
              </a:lnTo>
              <a:lnTo>
                <a:pt x="0" y="460067"/>
              </a:lnTo>
            </a:path>
          </a:pathLst>
        </a:custGeom>
        <a:noFill/>
        <a:ln w="9525" cap="flat" cmpd="sng" algn="ctr">
          <a:solidFill>
            <a:schemeClr val="accent4">
              <a:hueOff val="-12299940"/>
              <a:satOff val="-14294"/>
              <a:lumOff val="2666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82234" y="3277988"/>
        <a:ext cx="263544" cy="4906"/>
      </dsp:txXfrm>
    </dsp:sp>
    <dsp:sp modelId="{4696DAC8-9899-415C-898D-88EBAA118B5B}">
      <dsp:nvSpPr>
        <dsp:cNvPr id="0" name=""/>
        <dsp:cNvSpPr/>
      </dsp:nvSpPr>
      <dsp:spPr>
        <a:xfrm>
          <a:off x="5671342" y="1772205"/>
          <a:ext cx="2133337" cy="1280002"/>
        </a:xfrm>
        <a:prstGeom prst="rect">
          <a:avLst/>
        </a:prstGeom>
        <a:gradFill rotWithShape="0">
          <a:gsLst>
            <a:gs pos="0">
              <a:schemeClr val="accent4">
                <a:hueOff val="-10249949"/>
                <a:satOff val="-11912"/>
                <a:lumOff val="22224"/>
                <a:alphaOff val="0"/>
                <a:shade val="51000"/>
                <a:satMod val="130000"/>
              </a:schemeClr>
            </a:gs>
            <a:gs pos="80000">
              <a:schemeClr val="accent4">
                <a:hueOff val="-10249949"/>
                <a:satOff val="-11912"/>
                <a:lumOff val="22224"/>
                <a:alphaOff val="0"/>
                <a:shade val="93000"/>
                <a:satMod val="130000"/>
              </a:schemeClr>
            </a:gs>
            <a:gs pos="100000">
              <a:schemeClr val="accent4">
                <a:hueOff val="-10249949"/>
                <a:satOff val="-11912"/>
                <a:lumOff val="2222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535" tIns="109728" rIns="104535" bIns="1097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lua_load(): compiles a chunk.</a:t>
          </a:r>
          <a:endParaRPr lang="en-US" sz="1900" kern="1200"/>
        </a:p>
      </dsp:txBody>
      <dsp:txXfrm>
        <a:off x="5671342" y="1772205"/>
        <a:ext cx="2133337" cy="1280002"/>
      </dsp:txXfrm>
    </dsp:sp>
    <dsp:sp modelId="{571E1022-6A2F-4100-861E-2B234D1609A7}">
      <dsp:nvSpPr>
        <dsp:cNvPr id="0" name=""/>
        <dsp:cNvSpPr/>
      </dsp:nvSpPr>
      <dsp:spPr>
        <a:xfrm>
          <a:off x="423332" y="3542875"/>
          <a:ext cx="2133337" cy="1280002"/>
        </a:xfrm>
        <a:prstGeom prst="rect">
          <a:avLst/>
        </a:prstGeom>
        <a:gradFill rotWithShape="0">
          <a:gsLst>
            <a:gs pos="0">
              <a:schemeClr val="accent4">
                <a:hueOff val="-12299940"/>
                <a:satOff val="-14294"/>
                <a:lumOff val="26669"/>
                <a:alphaOff val="0"/>
                <a:shade val="51000"/>
                <a:satMod val="130000"/>
              </a:schemeClr>
            </a:gs>
            <a:gs pos="80000">
              <a:schemeClr val="accent4">
                <a:hueOff val="-12299940"/>
                <a:satOff val="-14294"/>
                <a:lumOff val="26669"/>
                <a:alphaOff val="0"/>
                <a:shade val="93000"/>
                <a:satMod val="130000"/>
              </a:schemeClr>
            </a:gs>
            <a:gs pos="100000">
              <a:schemeClr val="accent4">
                <a:hueOff val="-12299940"/>
                <a:satOff val="-14294"/>
                <a:lumOff val="2666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535" tIns="109728" rIns="104535" bIns="1097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lua_pcall(): calls the compiled function safely.</a:t>
          </a:r>
          <a:endParaRPr lang="en-US" sz="1900" kern="1200"/>
        </a:p>
      </dsp:txBody>
      <dsp:txXfrm>
        <a:off x="423332" y="3542875"/>
        <a:ext cx="2133337" cy="128000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EB444E-BED7-4DEF-BC6D-5C918765AC3D}">
      <dsp:nvSpPr>
        <dsp:cNvPr id="0" name=""/>
        <dsp:cNvSpPr/>
      </dsp:nvSpPr>
      <dsp:spPr>
        <a:xfrm>
          <a:off x="0" y="1560"/>
          <a:ext cx="8228013" cy="66500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A51164-243E-4945-915B-9160A10A601B}">
      <dsp:nvSpPr>
        <dsp:cNvPr id="0" name=""/>
        <dsp:cNvSpPr/>
      </dsp:nvSpPr>
      <dsp:spPr>
        <a:xfrm>
          <a:off x="201164" y="151186"/>
          <a:ext cx="365753" cy="3657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06DE6-95C2-43E8-8C11-BAD383795963}">
      <dsp:nvSpPr>
        <dsp:cNvPr id="0" name=""/>
        <dsp:cNvSpPr/>
      </dsp:nvSpPr>
      <dsp:spPr>
        <a:xfrm>
          <a:off x="768081" y="1560"/>
          <a:ext cx="7459931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In Lua 5.2+, chunks run in a specific environment using the _ENV table:</a:t>
          </a:r>
          <a:endParaRPr lang="en-US" sz="1800" kern="1200"/>
        </a:p>
      </dsp:txBody>
      <dsp:txXfrm>
        <a:off x="768081" y="1560"/>
        <a:ext cx="7459931" cy="665005"/>
      </dsp:txXfrm>
    </dsp:sp>
    <dsp:sp modelId="{4D0BDA02-BED7-414D-B045-F67EF17F70EC}">
      <dsp:nvSpPr>
        <dsp:cNvPr id="0" name=""/>
        <dsp:cNvSpPr/>
      </dsp:nvSpPr>
      <dsp:spPr>
        <a:xfrm>
          <a:off x="0" y="832817"/>
          <a:ext cx="8228013" cy="66500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F30CE0-0A8B-4B28-AEE6-D042EC133C5D}">
      <dsp:nvSpPr>
        <dsp:cNvPr id="0" name=""/>
        <dsp:cNvSpPr/>
      </dsp:nvSpPr>
      <dsp:spPr>
        <a:xfrm>
          <a:off x="201164" y="982444"/>
          <a:ext cx="365753" cy="3657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DC9DCC-1A8E-4069-BB47-C14D73678802}">
      <dsp:nvSpPr>
        <dsp:cNvPr id="0" name=""/>
        <dsp:cNvSpPr/>
      </dsp:nvSpPr>
      <dsp:spPr>
        <a:xfrm>
          <a:off x="768081" y="832817"/>
          <a:ext cx="7459931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/>
            <a:t>_ENV = { print = print }</a:t>
          </a:r>
          <a:endParaRPr lang="en-US" sz="1800" kern="1200"/>
        </a:p>
      </dsp:txBody>
      <dsp:txXfrm>
        <a:off x="768081" y="832817"/>
        <a:ext cx="7459931" cy="665005"/>
      </dsp:txXfrm>
    </dsp:sp>
    <dsp:sp modelId="{3FE0892C-B1E6-4BA3-97CF-76ADDBCD5A8C}">
      <dsp:nvSpPr>
        <dsp:cNvPr id="0" name=""/>
        <dsp:cNvSpPr/>
      </dsp:nvSpPr>
      <dsp:spPr>
        <a:xfrm>
          <a:off x="0" y="1664075"/>
          <a:ext cx="8228013" cy="66500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B9A30-C232-470B-9422-588C4D4143B5}">
      <dsp:nvSpPr>
        <dsp:cNvPr id="0" name=""/>
        <dsp:cNvSpPr/>
      </dsp:nvSpPr>
      <dsp:spPr>
        <a:xfrm>
          <a:off x="201164" y="1813701"/>
          <a:ext cx="365753" cy="3657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9BA76-63CF-49AB-9DD7-FA5FF58EC1B0}">
      <dsp:nvSpPr>
        <dsp:cNvPr id="0" name=""/>
        <dsp:cNvSpPr/>
      </dsp:nvSpPr>
      <dsp:spPr>
        <a:xfrm>
          <a:off x="768081" y="1664075"/>
          <a:ext cx="7459931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/>
            <a:t>load("print('Hello')")()  --&gt; OK</a:t>
          </a:r>
          <a:endParaRPr lang="en-US" sz="1800" kern="1200"/>
        </a:p>
      </dsp:txBody>
      <dsp:txXfrm>
        <a:off x="768081" y="1664075"/>
        <a:ext cx="7459931" cy="665005"/>
      </dsp:txXfrm>
    </dsp:sp>
    <dsp:sp modelId="{AC0B1E68-9F1A-43D2-B849-DB7B837D1D33}">
      <dsp:nvSpPr>
        <dsp:cNvPr id="0" name=""/>
        <dsp:cNvSpPr/>
      </dsp:nvSpPr>
      <dsp:spPr>
        <a:xfrm>
          <a:off x="0" y="2495332"/>
          <a:ext cx="8228013" cy="66500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C7DDA8-DB96-4428-B7C7-3D041A1D1335}">
      <dsp:nvSpPr>
        <dsp:cNvPr id="0" name=""/>
        <dsp:cNvSpPr/>
      </dsp:nvSpPr>
      <dsp:spPr>
        <a:xfrm>
          <a:off x="201164" y="2644958"/>
          <a:ext cx="365753" cy="3657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4BFFC-1934-4F44-A341-D0C1146A8ADB}">
      <dsp:nvSpPr>
        <dsp:cNvPr id="0" name=""/>
        <dsp:cNvSpPr/>
      </dsp:nvSpPr>
      <dsp:spPr>
        <a:xfrm>
          <a:off x="768081" y="2495332"/>
          <a:ext cx="7459931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/>
            <a:t>-- Limiting environment</a:t>
          </a:r>
          <a:endParaRPr lang="en-US" sz="1800" kern="1200"/>
        </a:p>
      </dsp:txBody>
      <dsp:txXfrm>
        <a:off x="768081" y="2495332"/>
        <a:ext cx="7459931" cy="665005"/>
      </dsp:txXfrm>
    </dsp:sp>
    <dsp:sp modelId="{61477306-4A28-421A-B4EB-19FE6A09E515}">
      <dsp:nvSpPr>
        <dsp:cNvPr id="0" name=""/>
        <dsp:cNvSpPr/>
      </dsp:nvSpPr>
      <dsp:spPr>
        <a:xfrm>
          <a:off x="0" y="3326589"/>
          <a:ext cx="8228013" cy="66500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51167C-427C-4ECD-A7AD-4BEEDF7650F2}">
      <dsp:nvSpPr>
        <dsp:cNvPr id="0" name=""/>
        <dsp:cNvSpPr/>
      </dsp:nvSpPr>
      <dsp:spPr>
        <a:xfrm>
          <a:off x="201164" y="3476215"/>
          <a:ext cx="365753" cy="3657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8D698C-5D6E-45F9-B581-493562FEDE13}">
      <dsp:nvSpPr>
        <dsp:cNvPr id="0" name=""/>
        <dsp:cNvSpPr/>
      </dsp:nvSpPr>
      <dsp:spPr>
        <a:xfrm>
          <a:off x="768081" y="3326589"/>
          <a:ext cx="7459931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kern="1200"/>
            <a:t>load("os.exit()")()       --&gt; Error if `os` is not in _ENV</a:t>
          </a:r>
          <a:endParaRPr lang="en-US" sz="1800" kern="1200"/>
        </a:p>
      </dsp:txBody>
      <dsp:txXfrm>
        <a:off x="768081" y="3326589"/>
        <a:ext cx="7459931" cy="665005"/>
      </dsp:txXfrm>
    </dsp:sp>
    <dsp:sp modelId="{3A45F213-2350-49E9-B65A-BF8D69183107}">
      <dsp:nvSpPr>
        <dsp:cNvPr id="0" name=""/>
        <dsp:cNvSpPr/>
      </dsp:nvSpPr>
      <dsp:spPr>
        <a:xfrm>
          <a:off x="0" y="4157846"/>
          <a:ext cx="8228013" cy="66500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3F6792-6692-4844-BD82-F90CECD8E1D4}">
      <dsp:nvSpPr>
        <dsp:cNvPr id="0" name=""/>
        <dsp:cNvSpPr/>
      </dsp:nvSpPr>
      <dsp:spPr>
        <a:xfrm>
          <a:off x="201164" y="4307472"/>
          <a:ext cx="365753" cy="36575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DCFEFB-23AB-4FA9-A36E-1C6D37751706}">
      <dsp:nvSpPr>
        <dsp:cNvPr id="0" name=""/>
        <dsp:cNvSpPr/>
      </dsp:nvSpPr>
      <dsp:spPr>
        <a:xfrm>
          <a:off x="768081" y="4157846"/>
          <a:ext cx="7459931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In Lua 5.1, environments were set with setfenv.</a:t>
          </a:r>
          <a:endParaRPr lang="en-US" sz="1800" kern="1200"/>
        </a:p>
      </dsp:txBody>
      <dsp:txXfrm>
        <a:off x="768081" y="4157846"/>
        <a:ext cx="7459931" cy="66500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2E496-34E7-481E-B60E-99BCF7990B28}">
      <dsp:nvSpPr>
        <dsp:cNvPr id="0" name=""/>
        <dsp:cNvSpPr/>
      </dsp:nvSpPr>
      <dsp:spPr>
        <a:xfrm>
          <a:off x="2" y="0"/>
          <a:ext cx="9003946" cy="4064000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EE80D6-2CC8-431A-B910-066F05932C52}">
      <dsp:nvSpPr>
        <dsp:cNvPr id="0" name=""/>
        <dsp:cNvSpPr/>
      </dsp:nvSpPr>
      <dsp:spPr>
        <a:xfrm>
          <a:off x="1601857" y="1289832"/>
          <a:ext cx="1400710" cy="134430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Lexer → Tokens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 ↓ (</a:t>
          </a:r>
          <a:r>
            <a:rPr lang="en-IN" sz="1800" kern="1200" dirty="0" err="1"/>
            <a:t>lparser.c</a:t>
          </a:r>
          <a:r>
            <a:rPr lang="en-IN" sz="1800" kern="1200" dirty="0"/>
            <a:t>)</a:t>
          </a:r>
        </a:p>
      </dsp:txBody>
      <dsp:txXfrm>
        <a:off x="1667481" y="1355456"/>
        <a:ext cx="1269462" cy="1213058"/>
      </dsp:txXfrm>
    </dsp:sp>
    <dsp:sp modelId="{067EEC94-CBF4-47AF-AFF4-9EB6DFA15A15}">
      <dsp:nvSpPr>
        <dsp:cNvPr id="0" name=""/>
        <dsp:cNvSpPr/>
      </dsp:nvSpPr>
      <dsp:spPr>
        <a:xfrm>
          <a:off x="3275033" y="1254207"/>
          <a:ext cx="1515187" cy="1311192"/>
        </a:xfrm>
        <a:prstGeom prst="roundRect">
          <a:avLst/>
        </a:prstGeom>
        <a:solidFill>
          <a:schemeClr val="accent3">
            <a:hueOff val="3199948"/>
            <a:satOff val="0"/>
            <a:lumOff val="-55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Parser → AST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 ↓ (</a:t>
          </a:r>
          <a:r>
            <a:rPr lang="en-IN" sz="1800" kern="1200" dirty="0" err="1"/>
            <a:t>lcode.c</a:t>
          </a:r>
          <a:r>
            <a:rPr lang="en-IN" sz="1800" kern="1200" dirty="0"/>
            <a:t>)</a:t>
          </a:r>
        </a:p>
      </dsp:txBody>
      <dsp:txXfrm>
        <a:off x="3339040" y="1318214"/>
        <a:ext cx="1387173" cy="1183178"/>
      </dsp:txXfrm>
    </dsp:sp>
    <dsp:sp modelId="{7AF0AE08-5574-4963-BCEE-3387A11935C8}">
      <dsp:nvSpPr>
        <dsp:cNvPr id="0" name=""/>
        <dsp:cNvSpPr/>
      </dsp:nvSpPr>
      <dsp:spPr>
        <a:xfrm>
          <a:off x="5124669" y="1240747"/>
          <a:ext cx="1463387" cy="1326798"/>
        </a:xfrm>
        <a:prstGeom prst="roundRect">
          <a:avLst/>
        </a:prstGeom>
        <a:solidFill>
          <a:schemeClr val="accent3">
            <a:hueOff val="6399896"/>
            <a:satOff val="0"/>
            <a:lumOff val="-111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 </a:t>
          </a:r>
          <a:r>
            <a:rPr lang="en-IN" sz="1800" kern="1200" dirty="0" err="1"/>
            <a:t>CodeGen</a:t>
          </a:r>
          <a:r>
            <a:rPr lang="en-IN" sz="1800" kern="1200" dirty="0"/>
            <a:t> → Bytecode (Proto)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 ↓ (</a:t>
          </a:r>
          <a:r>
            <a:rPr lang="en-IN" sz="1800" kern="1200" dirty="0" err="1"/>
            <a:t>lvm.c</a:t>
          </a:r>
          <a:r>
            <a:rPr lang="en-IN" sz="1800" kern="1200" dirty="0"/>
            <a:t>)</a:t>
          </a:r>
        </a:p>
      </dsp:txBody>
      <dsp:txXfrm>
        <a:off x="5189438" y="1305516"/>
        <a:ext cx="1333849" cy="1197260"/>
      </dsp:txXfrm>
    </dsp:sp>
    <dsp:sp modelId="{6869AF13-8CDC-4022-920E-AEC2BD0EB511}">
      <dsp:nvSpPr>
        <dsp:cNvPr id="0" name=""/>
        <dsp:cNvSpPr/>
      </dsp:nvSpPr>
      <dsp:spPr>
        <a:xfrm>
          <a:off x="6717961" y="1269999"/>
          <a:ext cx="1571743" cy="1257986"/>
        </a:xfrm>
        <a:prstGeom prst="roundRect">
          <a:avLst/>
        </a:prstGeom>
        <a:solidFill>
          <a:schemeClr val="accent3">
            <a:hueOff val="9599843"/>
            <a:satOff val="0"/>
            <a:lumOff val="-166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 Execution in Lua VM</a:t>
          </a:r>
        </a:p>
      </dsp:txBody>
      <dsp:txXfrm>
        <a:off x="6779371" y="1331409"/>
        <a:ext cx="1448923" cy="113516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DC399-ED93-4069-ADA2-1795AD73C84F}">
      <dsp:nvSpPr>
        <dsp:cNvPr id="0" name=""/>
        <dsp:cNvSpPr/>
      </dsp:nvSpPr>
      <dsp:spPr>
        <a:xfrm>
          <a:off x="0" y="2002"/>
          <a:ext cx="8228013" cy="101482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8BA20E-A90A-4274-B3FC-40F0BB4597CD}">
      <dsp:nvSpPr>
        <dsp:cNvPr id="0" name=""/>
        <dsp:cNvSpPr/>
      </dsp:nvSpPr>
      <dsp:spPr>
        <a:xfrm>
          <a:off x="306983" y="230337"/>
          <a:ext cx="558152" cy="5581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1A60CB-0AC4-46AD-A7EE-40BE1D20A68A}">
      <dsp:nvSpPr>
        <dsp:cNvPr id="0" name=""/>
        <dsp:cNvSpPr/>
      </dsp:nvSpPr>
      <dsp:spPr>
        <a:xfrm>
          <a:off x="1172120" y="2002"/>
          <a:ext cx="7055892" cy="1014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402" tIns="107402" rIns="107402" bIns="10740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Dynamic evaluation</a:t>
          </a:r>
          <a:r>
            <a:rPr lang="en-US" sz="2200" b="0" i="0" kern="1200" baseline="0"/>
            <a:t>: load() code at runtime</a:t>
          </a:r>
          <a:endParaRPr lang="en-US" sz="2200" kern="1200"/>
        </a:p>
      </dsp:txBody>
      <dsp:txXfrm>
        <a:off x="1172120" y="2002"/>
        <a:ext cx="7055892" cy="1014822"/>
      </dsp:txXfrm>
    </dsp:sp>
    <dsp:sp modelId="{E500CE00-C8EF-43C8-A6D7-D162487EEBEE}">
      <dsp:nvSpPr>
        <dsp:cNvPr id="0" name=""/>
        <dsp:cNvSpPr/>
      </dsp:nvSpPr>
      <dsp:spPr>
        <a:xfrm>
          <a:off x="0" y="1270530"/>
          <a:ext cx="8228013" cy="101482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8E44D0-5F54-4AC8-B190-77E1B48DF26E}">
      <dsp:nvSpPr>
        <dsp:cNvPr id="0" name=""/>
        <dsp:cNvSpPr/>
      </dsp:nvSpPr>
      <dsp:spPr>
        <a:xfrm>
          <a:off x="306983" y="1498865"/>
          <a:ext cx="558152" cy="5581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FBDC8B-20DA-40F0-B83A-4DDE8D333F35}">
      <dsp:nvSpPr>
        <dsp:cNvPr id="0" name=""/>
        <dsp:cNvSpPr/>
      </dsp:nvSpPr>
      <dsp:spPr>
        <a:xfrm>
          <a:off x="1172120" y="1270530"/>
          <a:ext cx="7055892" cy="1014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402" tIns="107402" rIns="107402" bIns="10740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Code sandboxing</a:t>
          </a:r>
          <a:r>
            <a:rPr lang="en-US" sz="2200" b="0" i="0" kern="1200" baseline="0"/>
            <a:t>: run chunks in restricted environments</a:t>
          </a:r>
          <a:endParaRPr lang="en-US" sz="2200" kern="1200"/>
        </a:p>
      </dsp:txBody>
      <dsp:txXfrm>
        <a:off x="1172120" y="1270530"/>
        <a:ext cx="7055892" cy="1014822"/>
      </dsp:txXfrm>
    </dsp:sp>
    <dsp:sp modelId="{E230406D-BBC9-4DE3-A7C5-0038E7E6FC1B}">
      <dsp:nvSpPr>
        <dsp:cNvPr id="0" name=""/>
        <dsp:cNvSpPr/>
      </dsp:nvSpPr>
      <dsp:spPr>
        <a:xfrm>
          <a:off x="0" y="2539059"/>
          <a:ext cx="8228013" cy="101482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2E4858-1515-4AC9-96E6-D01F63E3C27A}">
      <dsp:nvSpPr>
        <dsp:cNvPr id="0" name=""/>
        <dsp:cNvSpPr/>
      </dsp:nvSpPr>
      <dsp:spPr>
        <a:xfrm>
          <a:off x="306983" y="2767394"/>
          <a:ext cx="558152" cy="5581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52715-0251-4482-93EC-3E273D526AD2}">
      <dsp:nvSpPr>
        <dsp:cNvPr id="0" name=""/>
        <dsp:cNvSpPr/>
      </dsp:nvSpPr>
      <dsp:spPr>
        <a:xfrm>
          <a:off x="1172120" y="2539059"/>
          <a:ext cx="7055892" cy="1014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402" tIns="107402" rIns="107402" bIns="10740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Plugin systems</a:t>
          </a:r>
          <a:r>
            <a:rPr lang="en-US" sz="2200" b="0" i="0" kern="1200" baseline="0"/>
            <a:t>: load custom logic from files or DB</a:t>
          </a:r>
          <a:endParaRPr lang="en-US" sz="2200" kern="1200"/>
        </a:p>
      </dsp:txBody>
      <dsp:txXfrm>
        <a:off x="1172120" y="2539059"/>
        <a:ext cx="7055892" cy="1014822"/>
      </dsp:txXfrm>
    </dsp:sp>
    <dsp:sp modelId="{C5527335-068A-4CFA-BB13-E681BD422E21}">
      <dsp:nvSpPr>
        <dsp:cNvPr id="0" name=""/>
        <dsp:cNvSpPr/>
      </dsp:nvSpPr>
      <dsp:spPr>
        <a:xfrm>
          <a:off x="0" y="3807587"/>
          <a:ext cx="8228013" cy="101482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3DEA3B-28EA-4E2C-8F60-7B0752AADDEE}">
      <dsp:nvSpPr>
        <dsp:cNvPr id="0" name=""/>
        <dsp:cNvSpPr/>
      </dsp:nvSpPr>
      <dsp:spPr>
        <a:xfrm>
          <a:off x="306983" y="4035923"/>
          <a:ext cx="558152" cy="5581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20FCFD-07DB-4607-BA5C-6317FE88EDB2}">
      <dsp:nvSpPr>
        <dsp:cNvPr id="0" name=""/>
        <dsp:cNvSpPr/>
      </dsp:nvSpPr>
      <dsp:spPr>
        <a:xfrm>
          <a:off x="1172120" y="3807587"/>
          <a:ext cx="7055892" cy="1014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402" tIns="107402" rIns="107402" bIns="10740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Optimization</a:t>
          </a:r>
          <a:r>
            <a:rPr lang="en-US" sz="2200" b="0" i="0" kern="1200" baseline="0"/>
            <a:t>: use luac to speed up load time</a:t>
          </a:r>
          <a:endParaRPr lang="en-US" sz="2200" kern="1200"/>
        </a:p>
      </dsp:txBody>
      <dsp:txXfrm>
        <a:off x="1172120" y="3807587"/>
        <a:ext cx="7055892" cy="101482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31F20-04F5-4737-9FD0-1B8B4D28945E}">
      <dsp:nvSpPr>
        <dsp:cNvPr id="0" name=""/>
        <dsp:cNvSpPr/>
      </dsp:nvSpPr>
      <dsp:spPr>
        <a:xfrm>
          <a:off x="0" y="588"/>
          <a:ext cx="4025899" cy="13780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C82790-0EC6-4713-A9D4-8018FC56E90F}">
      <dsp:nvSpPr>
        <dsp:cNvPr id="0" name=""/>
        <dsp:cNvSpPr/>
      </dsp:nvSpPr>
      <dsp:spPr>
        <a:xfrm>
          <a:off x="416865" y="310654"/>
          <a:ext cx="757937" cy="757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E46B8D-ED6F-4FF4-9787-03A17345534D}">
      <dsp:nvSpPr>
        <dsp:cNvPr id="0" name=""/>
        <dsp:cNvSpPr/>
      </dsp:nvSpPr>
      <dsp:spPr>
        <a:xfrm>
          <a:off x="1591667" y="588"/>
          <a:ext cx="2434231" cy="1378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45" tIns="145845" rIns="145845" bIns="14584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x = 10        -- global</a:t>
          </a:r>
          <a:endParaRPr lang="en-US" sz="2500" kern="1200"/>
        </a:p>
      </dsp:txBody>
      <dsp:txXfrm>
        <a:off x="1591667" y="588"/>
        <a:ext cx="2434231" cy="1378067"/>
      </dsp:txXfrm>
    </dsp:sp>
    <dsp:sp modelId="{91202BF0-E698-44A4-8A5C-DF92827C9BA2}">
      <dsp:nvSpPr>
        <dsp:cNvPr id="0" name=""/>
        <dsp:cNvSpPr/>
      </dsp:nvSpPr>
      <dsp:spPr>
        <a:xfrm>
          <a:off x="0" y="1723173"/>
          <a:ext cx="4025899" cy="13780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CDDFB-F87C-4821-B88A-FA8F5DA4C1AA}">
      <dsp:nvSpPr>
        <dsp:cNvPr id="0" name=""/>
        <dsp:cNvSpPr/>
      </dsp:nvSpPr>
      <dsp:spPr>
        <a:xfrm>
          <a:off x="416865" y="2033238"/>
          <a:ext cx="757937" cy="757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84125-4D7F-491A-9478-7593CDEFFCB6}">
      <dsp:nvSpPr>
        <dsp:cNvPr id="0" name=""/>
        <dsp:cNvSpPr/>
      </dsp:nvSpPr>
      <dsp:spPr>
        <a:xfrm>
          <a:off x="1591667" y="1723173"/>
          <a:ext cx="2434231" cy="1378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45" tIns="145845" rIns="145845" bIns="14584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local y = 5   -- local</a:t>
          </a:r>
          <a:endParaRPr lang="en-US" sz="2500" kern="1200"/>
        </a:p>
      </dsp:txBody>
      <dsp:txXfrm>
        <a:off x="1591667" y="1723173"/>
        <a:ext cx="2434231" cy="1378067"/>
      </dsp:txXfrm>
    </dsp:sp>
    <dsp:sp modelId="{72CCC691-F0B2-4EE5-98A3-49CA500009D4}">
      <dsp:nvSpPr>
        <dsp:cNvPr id="0" name=""/>
        <dsp:cNvSpPr/>
      </dsp:nvSpPr>
      <dsp:spPr>
        <a:xfrm>
          <a:off x="0" y="3445757"/>
          <a:ext cx="4025899" cy="13780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DDC688-69EA-490D-B674-8D58AF765714}">
      <dsp:nvSpPr>
        <dsp:cNvPr id="0" name=""/>
        <dsp:cNvSpPr/>
      </dsp:nvSpPr>
      <dsp:spPr>
        <a:xfrm>
          <a:off x="416865" y="3755822"/>
          <a:ext cx="757937" cy="7579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CFAB6-6E2D-4490-985C-A263DB1E6861}">
      <dsp:nvSpPr>
        <dsp:cNvPr id="0" name=""/>
        <dsp:cNvSpPr/>
      </dsp:nvSpPr>
      <dsp:spPr>
        <a:xfrm>
          <a:off x="1591667" y="3445757"/>
          <a:ext cx="2434231" cy="1378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45" tIns="145845" rIns="145845" bIns="14584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print(x, y)</a:t>
          </a:r>
          <a:endParaRPr lang="en-US" sz="2500" kern="1200"/>
        </a:p>
      </dsp:txBody>
      <dsp:txXfrm>
        <a:off x="1591667" y="3445757"/>
        <a:ext cx="2434231" cy="137806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FCF081-77FD-46DF-A7BC-00FF29AC8009}">
      <dsp:nvSpPr>
        <dsp:cNvPr id="0" name=""/>
        <dsp:cNvSpPr/>
      </dsp:nvSpPr>
      <dsp:spPr>
        <a:xfrm>
          <a:off x="0" y="412406"/>
          <a:ext cx="822801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C00A39-3B32-4EE3-8E09-4D307B192C2A}">
      <dsp:nvSpPr>
        <dsp:cNvPr id="0" name=""/>
        <dsp:cNvSpPr/>
      </dsp:nvSpPr>
      <dsp:spPr>
        <a:xfrm>
          <a:off x="411400" y="87686"/>
          <a:ext cx="5759609" cy="649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00" tIns="0" rIns="21770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Lua: Types and Values Overview</a:t>
          </a:r>
          <a:endParaRPr lang="en-US" sz="2200" kern="1200"/>
        </a:p>
      </dsp:txBody>
      <dsp:txXfrm>
        <a:off x="443103" y="119389"/>
        <a:ext cx="5696203" cy="586034"/>
      </dsp:txXfrm>
    </dsp:sp>
    <dsp:sp modelId="{B7289661-A5D1-4EF5-9928-A9B2F5E0D4BD}">
      <dsp:nvSpPr>
        <dsp:cNvPr id="0" name=""/>
        <dsp:cNvSpPr/>
      </dsp:nvSpPr>
      <dsp:spPr>
        <a:xfrm>
          <a:off x="0" y="1410326"/>
          <a:ext cx="8228013" cy="332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585" tIns="458216" rIns="638585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nil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Boolean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Number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String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Function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Userdata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Thread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table</a:t>
          </a:r>
        </a:p>
      </dsp:txBody>
      <dsp:txXfrm>
        <a:off x="0" y="1410326"/>
        <a:ext cx="8228013" cy="3326400"/>
      </dsp:txXfrm>
    </dsp:sp>
    <dsp:sp modelId="{7ABE9647-1854-4DBA-98A7-3EAF30EA6C85}">
      <dsp:nvSpPr>
        <dsp:cNvPr id="0" name=""/>
        <dsp:cNvSpPr/>
      </dsp:nvSpPr>
      <dsp:spPr>
        <a:xfrm>
          <a:off x="411400" y="1085606"/>
          <a:ext cx="5759609" cy="649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00" tIns="0" rIns="21770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Lua has 8 basic types </a:t>
          </a:r>
          <a:endParaRPr lang="en-US" sz="2200" kern="1200"/>
        </a:p>
      </dsp:txBody>
      <dsp:txXfrm>
        <a:off x="443103" y="1117309"/>
        <a:ext cx="5696203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B0B69-A8B4-4809-B819-41CDBC57D3AF}">
      <dsp:nvSpPr>
        <dsp:cNvPr id="0" name=""/>
        <dsp:cNvSpPr/>
      </dsp:nvSpPr>
      <dsp:spPr>
        <a:xfrm>
          <a:off x="9" y="0"/>
          <a:ext cx="7828076" cy="508000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975689-4D1B-452C-9198-D9CCA52244FF}">
      <dsp:nvSpPr>
        <dsp:cNvPr id="0" name=""/>
        <dsp:cNvSpPr/>
      </dsp:nvSpPr>
      <dsp:spPr>
        <a:xfrm>
          <a:off x="1828799" y="330200"/>
          <a:ext cx="1782897" cy="20320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Lua Script (.lua)</a:t>
          </a:r>
        </a:p>
      </dsp:txBody>
      <dsp:txXfrm>
        <a:off x="1915833" y="417234"/>
        <a:ext cx="1608829" cy="1857932"/>
      </dsp:txXfrm>
    </dsp:sp>
    <dsp:sp modelId="{63A9C2FE-E636-462C-9C5A-A06E97F8250D}">
      <dsp:nvSpPr>
        <dsp:cNvPr id="0" name=""/>
        <dsp:cNvSpPr/>
      </dsp:nvSpPr>
      <dsp:spPr>
        <a:xfrm>
          <a:off x="4091847" y="330200"/>
          <a:ext cx="2032000" cy="2032000"/>
        </a:xfrm>
        <a:prstGeom prst="roundRect">
          <a:avLst/>
        </a:prstGeom>
        <a:gradFill rotWithShape="0">
          <a:gsLst>
            <a:gs pos="0">
              <a:schemeClr val="accent3">
                <a:hueOff val="3199948"/>
                <a:satOff val="0"/>
                <a:lumOff val="-5556"/>
                <a:alphaOff val="0"/>
                <a:shade val="51000"/>
                <a:satMod val="130000"/>
              </a:schemeClr>
            </a:gs>
            <a:gs pos="80000">
              <a:schemeClr val="accent3">
                <a:hueOff val="3199948"/>
                <a:satOff val="0"/>
                <a:lumOff val="-5556"/>
                <a:alphaOff val="0"/>
                <a:shade val="93000"/>
                <a:satMod val="130000"/>
              </a:schemeClr>
            </a:gs>
            <a:gs pos="100000">
              <a:schemeClr val="accent3">
                <a:hueOff val="3199948"/>
                <a:satOff val="0"/>
                <a:lumOff val="-55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Lua Interpreter </a:t>
          </a:r>
        </a:p>
      </dsp:txBody>
      <dsp:txXfrm>
        <a:off x="4191041" y="429394"/>
        <a:ext cx="1833612" cy="1833612"/>
      </dsp:txXfrm>
    </dsp:sp>
    <dsp:sp modelId="{C16A06B6-CE38-4B2A-8CC2-CDB9784818EC}">
      <dsp:nvSpPr>
        <dsp:cNvPr id="0" name=""/>
        <dsp:cNvSpPr/>
      </dsp:nvSpPr>
      <dsp:spPr>
        <a:xfrm>
          <a:off x="1704247" y="2717800"/>
          <a:ext cx="2032000" cy="2032000"/>
        </a:xfrm>
        <a:prstGeom prst="roundRect">
          <a:avLst/>
        </a:prstGeom>
        <a:gradFill rotWithShape="0">
          <a:gsLst>
            <a:gs pos="0">
              <a:schemeClr val="accent3">
                <a:hueOff val="6399896"/>
                <a:satOff val="0"/>
                <a:lumOff val="-11111"/>
                <a:alphaOff val="0"/>
                <a:shade val="51000"/>
                <a:satMod val="130000"/>
              </a:schemeClr>
            </a:gs>
            <a:gs pos="80000">
              <a:schemeClr val="accent3">
                <a:hueOff val="6399896"/>
                <a:satOff val="0"/>
                <a:lumOff val="-11111"/>
                <a:alphaOff val="0"/>
                <a:shade val="93000"/>
                <a:satMod val="130000"/>
              </a:schemeClr>
            </a:gs>
            <a:gs pos="100000">
              <a:schemeClr val="accent3">
                <a:hueOff val="6399896"/>
                <a:satOff val="0"/>
                <a:lumOff val="-1111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Lua Virtual Machine (VM)  | Stack based | Bytecode Interpreter</a:t>
          </a:r>
        </a:p>
      </dsp:txBody>
      <dsp:txXfrm>
        <a:off x="1803441" y="2816994"/>
        <a:ext cx="1833612" cy="1833612"/>
      </dsp:txXfrm>
    </dsp:sp>
    <dsp:sp modelId="{A04ACE14-6F80-4C10-A19E-4ECB9D254375}">
      <dsp:nvSpPr>
        <dsp:cNvPr id="0" name=""/>
        <dsp:cNvSpPr/>
      </dsp:nvSpPr>
      <dsp:spPr>
        <a:xfrm>
          <a:off x="4091847" y="2717800"/>
          <a:ext cx="2032000" cy="2032000"/>
        </a:xfrm>
        <a:prstGeom prst="roundRect">
          <a:avLst/>
        </a:prstGeom>
        <a:gradFill rotWithShape="0">
          <a:gsLst>
            <a:gs pos="0">
              <a:schemeClr val="accent3">
                <a:hueOff val="9599843"/>
                <a:satOff val="0"/>
                <a:lumOff val="-16667"/>
                <a:alphaOff val="0"/>
                <a:shade val="51000"/>
                <a:satMod val="130000"/>
              </a:schemeClr>
            </a:gs>
            <a:gs pos="80000">
              <a:schemeClr val="accent3">
                <a:hueOff val="9599843"/>
                <a:satOff val="0"/>
                <a:lumOff val="-16667"/>
                <a:alphaOff val="0"/>
                <a:shade val="93000"/>
                <a:satMod val="130000"/>
              </a:schemeClr>
            </a:gs>
            <a:gs pos="100000">
              <a:schemeClr val="accent3">
                <a:hueOff val="9599843"/>
                <a:satOff val="0"/>
                <a:lumOff val="-1666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ANSI C Runtime + Memory </a:t>
          </a:r>
        </a:p>
      </dsp:txBody>
      <dsp:txXfrm>
        <a:off x="4191041" y="2816994"/>
        <a:ext cx="1833612" cy="18336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2E496-34E7-481E-B60E-99BCF7990B28}">
      <dsp:nvSpPr>
        <dsp:cNvPr id="0" name=""/>
        <dsp:cNvSpPr/>
      </dsp:nvSpPr>
      <dsp:spPr>
        <a:xfrm>
          <a:off x="2" y="0"/>
          <a:ext cx="9003946" cy="4064000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EE80D6-2CC8-431A-B910-066F05932C52}">
      <dsp:nvSpPr>
        <dsp:cNvPr id="0" name=""/>
        <dsp:cNvSpPr/>
      </dsp:nvSpPr>
      <dsp:spPr>
        <a:xfrm>
          <a:off x="1764947" y="1289832"/>
          <a:ext cx="1347025" cy="134430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 Lexer &amp; Parser (</a:t>
          </a:r>
          <a:r>
            <a:rPr lang="en-IN" sz="1800" kern="1200" dirty="0" err="1"/>
            <a:t>llex.c</a:t>
          </a:r>
          <a:r>
            <a:rPr lang="en-IN" sz="1800" kern="1200" dirty="0"/>
            <a:t>, </a:t>
          </a:r>
          <a:r>
            <a:rPr lang="en-IN" sz="1800" kern="1200" dirty="0" err="1"/>
            <a:t>lparser.c</a:t>
          </a:r>
          <a:r>
            <a:rPr lang="en-IN" sz="1800" kern="1200" dirty="0"/>
            <a:t>)</a:t>
          </a:r>
        </a:p>
      </dsp:txBody>
      <dsp:txXfrm>
        <a:off x="1830571" y="1355456"/>
        <a:ext cx="1215777" cy="1213058"/>
      </dsp:txXfrm>
    </dsp:sp>
    <dsp:sp modelId="{067EEC94-CBF4-47AF-AFF4-9EB6DFA15A15}">
      <dsp:nvSpPr>
        <dsp:cNvPr id="0" name=""/>
        <dsp:cNvSpPr/>
      </dsp:nvSpPr>
      <dsp:spPr>
        <a:xfrm>
          <a:off x="3374614" y="1254207"/>
          <a:ext cx="1457114" cy="1311192"/>
        </a:xfrm>
        <a:prstGeom prst="roundRect">
          <a:avLst/>
        </a:prstGeom>
        <a:solidFill>
          <a:schemeClr val="accent3">
            <a:hueOff val="3199948"/>
            <a:satOff val="0"/>
            <a:lumOff val="-55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Abstract Syntax Tree (AST)</a:t>
          </a:r>
        </a:p>
      </dsp:txBody>
      <dsp:txXfrm>
        <a:off x="3438621" y="1318214"/>
        <a:ext cx="1329100" cy="1183178"/>
      </dsp:txXfrm>
    </dsp:sp>
    <dsp:sp modelId="{7AF0AE08-5574-4963-BCEE-3387A11935C8}">
      <dsp:nvSpPr>
        <dsp:cNvPr id="0" name=""/>
        <dsp:cNvSpPr/>
      </dsp:nvSpPr>
      <dsp:spPr>
        <a:xfrm>
          <a:off x="5146131" y="1319093"/>
          <a:ext cx="1356918" cy="1170106"/>
        </a:xfrm>
        <a:prstGeom prst="roundRect">
          <a:avLst/>
        </a:prstGeom>
        <a:solidFill>
          <a:schemeClr val="accent3">
            <a:hueOff val="6399896"/>
            <a:satOff val="0"/>
            <a:lumOff val="-111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 Code Generator (</a:t>
          </a:r>
          <a:r>
            <a:rPr lang="en-IN" sz="1800" kern="1200" dirty="0" err="1"/>
            <a:t>lcode.c</a:t>
          </a:r>
          <a:r>
            <a:rPr lang="en-IN" sz="1800" kern="1200" dirty="0"/>
            <a:t>)</a:t>
          </a:r>
        </a:p>
      </dsp:txBody>
      <dsp:txXfrm>
        <a:off x="5203251" y="1376213"/>
        <a:ext cx="1242678" cy="1055866"/>
      </dsp:txXfrm>
    </dsp:sp>
    <dsp:sp modelId="{6869AF13-8CDC-4022-920E-AEC2BD0EB511}">
      <dsp:nvSpPr>
        <dsp:cNvPr id="0" name=""/>
        <dsp:cNvSpPr/>
      </dsp:nvSpPr>
      <dsp:spPr>
        <a:xfrm>
          <a:off x="6744006" y="1360302"/>
          <a:ext cx="1457391" cy="1077382"/>
        </a:xfrm>
        <a:prstGeom prst="roundRect">
          <a:avLst/>
        </a:prstGeom>
        <a:solidFill>
          <a:schemeClr val="accent3">
            <a:hueOff val="9599843"/>
            <a:satOff val="0"/>
            <a:lumOff val="-166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  Bytecode (Prototype)</a:t>
          </a:r>
        </a:p>
      </dsp:txBody>
      <dsp:txXfrm>
        <a:off x="6796599" y="1412895"/>
        <a:ext cx="1352205" cy="9721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3A2E2-B5C2-4A1A-8F9E-08C4D751D915}">
      <dsp:nvSpPr>
        <dsp:cNvPr id="0" name=""/>
        <dsp:cNvSpPr/>
      </dsp:nvSpPr>
      <dsp:spPr>
        <a:xfrm>
          <a:off x="1645602" y="2226"/>
          <a:ext cx="6582410" cy="115310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17" tIns="292888" rIns="127717" bIns="29288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Breaks script into tokens.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Skips whitespace/comments.</a:t>
          </a:r>
        </a:p>
      </dsp:txBody>
      <dsp:txXfrm>
        <a:off x="1645602" y="2226"/>
        <a:ext cx="6582410" cy="1153100"/>
      </dsp:txXfrm>
    </dsp:sp>
    <dsp:sp modelId="{D75DC254-20E4-45AA-8AD4-39913F18B8DE}">
      <dsp:nvSpPr>
        <dsp:cNvPr id="0" name=""/>
        <dsp:cNvSpPr/>
      </dsp:nvSpPr>
      <dsp:spPr>
        <a:xfrm>
          <a:off x="0" y="2226"/>
          <a:ext cx="1645602" cy="11531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080" tIns="113901" rIns="87080" bIns="11390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Lexing</a:t>
          </a:r>
          <a:r>
            <a:rPr lang="en-US" sz="2200" kern="1200" dirty="0"/>
            <a:t> – </a:t>
          </a:r>
          <a:r>
            <a:rPr lang="en-US" sz="2200" kern="1200" dirty="0" err="1"/>
            <a:t>llex.c</a:t>
          </a:r>
          <a:r>
            <a:rPr lang="en-US" sz="2200" kern="1200" dirty="0"/>
            <a:t>:</a:t>
          </a:r>
        </a:p>
      </dsp:txBody>
      <dsp:txXfrm>
        <a:off x="0" y="2226"/>
        <a:ext cx="1645602" cy="1153100"/>
      </dsp:txXfrm>
    </dsp:sp>
    <dsp:sp modelId="{78BAB8CB-1A35-4664-8D74-9622DA5C0891}">
      <dsp:nvSpPr>
        <dsp:cNvPr id="0" name=""/>
        <dsp:cNvSpPr/>
      </dsp:nvSpPr>
      <dsp:spPr>
        <a:xfrm>
          <a:off x="1645602" y="1224512"/>
          <a:ext cx="6582410" cy="1153100"/>
        </a:xfrm>
        <a:prstGeom prst="rect">
          <a:avLst/>
        </a:prstGeom>
        <a:solidFill>
          <a:schemeClr val="accent4">
            <a:tint val="40000"/>
            <a:alpha val="90000"/>
            <a:hueOff val="-4554948"/>
            <a:satOff val="17234"/>
            <a:lumOff val="2042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4554948"/>
              <a:satOff val="17234"/>
              <a:lumOff val="204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17" tIns="292888" rIns="127717" bIns="29288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Converts tokens into an abstract syntax tree (AST).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Builds function prototypes (Proto).</a:t>
          </a:r>
        </a:p>
      </dsp:txBody>
      <dsp:txXfrm>
        <a:off x="1645602" y="1224512"/>
        <a:ext cx="6582410" cy="1153100"/>
      </dsp:txXfrm>
    </dsp:sp>
    <dsp:sp modelId="{F0126E4F-C1E0-469A-8921-894EF2D96B99}">
      <dsp:nvSpPr>
        <dsp:cNvPr id="0" name=""/>
        <dsp:cNvSpPr/>
      </dsp:nvSpPr>
      <dsp:spPr>
        <a:xfrm>
          <a:off x="0" y="1224512"/>
          <a:ext cx="1645602" cy="1153100"/>
        </a:xfrm>
        <a:prstGeom prst="rect">
          <a:avLst/>
        </a:prstGeom>
        <a:gradFill rotWithShape="0">
          <a:gsLst>
            <a:gs pos="0">
              <a:schemeClr val="accent4">
                <a:hueOff val="-4099980"/>
                <a:satOff val="-4765"/>
                <a:lumOff val="8890"/>
                <a:alphaOff val="0"/>
                <a:shade val="51000"/>
                <a:satMod val="130000"/>
              </a:schemeClr>
            </a:gs>
            <a:gs pos="80000">
              <a:schemeClr val="accent4">
                <a:hueOff val="-4099980"/>
                <a:satOff val="-4765"/>
                <a:lumOff val="8890"/>
                <a:alphaOff val="0"/>
                <a:shade val="93000"/>
                <a:satMod val="130000"/>
              </a:schemeClr>
            </a:gs>
            <a:gs pos="100000">
              <a:schemeClr val="accent4">
                <a:hueOff val="-4099980"/>
                <a:satOff val="-4765"/>
                <a:lumOff val="889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4099980"/>
              <a:satOff val="-4765"/>
              <a:lumOff val="889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080" tIns="113901" rIns="87080" bIns="11390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Parsing – lparser.c:</a:t>
          </a:r>
        </a:p>
      </dsp:txBody>
      <dsp:txXfrm>
        <a:off x="0" y="1224512"/>
        <a:ext cx="1645602" cy="1153100"/>
      </dsp:txXfrm>
    </dsp:sp>
    <dsp:sp modelId="{477544D3-AECC-4947-90D0-230DA0E8E6B9}">
      <dsp:nvSpPr>
        <dsp:cNvPr id="0" name=""/>
        <dsp:cNvSpPr/>
      </dsp:nvSpPr>
      <dsp:spPr>
        <a:xfrm>
          <a:off x="1645602" y="2446799"/>
          <a:ext cx="6582410" cy="1153100"/>
        </a:xfrm>
        <a:prstGeom prst="rect">
          <a:avLst/>
        </a:prstGeom>
        <a:solidFill>
          <a:schemeClr val="accent4">
            <a:tint val="40000"/>
            <a:alpha val="90000"/>
            <a:hueOff val="-9109896"/>
            <a:satOff val="34468"/>
            <a:lumOff val="4084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9109896"/>
              <a:satOff val="34468"/>
              <a:lumOff val="408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17" tIns="292888" rIns="127717" bIns="29288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Translates AST into register-based bytecode.</a:t>
          </a:r>
        </a:p>
      </dsp:txBody>
      <dsp:txXfrm>
        <a:off x="1645602" y="2446799"/>
        <a:ext cx="6582410" cy="1153100"/>
      </dsp:txXfrm>
    </dsp:sp>
    <dsp:sp modelId="{5B8387E3-C1E1-4D29-997B-3DB14BBF5649}">
      <dsp:nvSpPr>
        <dsp:cNvPr id="0" name=""/>
        <dsp:cNvSpPr/>
      </dsp:nvSpPr>
      <dsp:spPr>
        <a:xfrm>
          <a:off x="0" y="2446799"/>
          <a:ext cx="1645602" cy="1153100"/>
        </a:xfrm>
        <a:prstGeom prst="rect">
          <a:avLst/>
        </a:prstGeom>
        <a:gradFill rotWithShape="0">
          <a:gsLst>
            <a:gs pos="0">
              <a:schemeClr val="accent4">
                <a:hueOff val="-8199960"/>
                <a:satOff val="-9529"/>
                <a:lumOff val="17779"/>
                <a:alphaOff val="0"/>
                <a:shade val="51000"/>
                <a:satMod val="130000"/>
              </a:schemeClr>
            </a:gs>
            <a:gs pos="80000">
              <a:schemeClr val="accent4">
                <a:hueOff val="-8199960"/>
                <a:satOff val="-9529"/>
                <a:lumOff val="17779"/>
                <a:alphaOff val="0"/>
                <a:shade val="93000"/>
                <a:satMod val="130000"/>
              </a:schemeClr>
            </a:gs>
            <a:gs pos="100000">
              <a:schemeClr val="accent4">
                <a:hueOff val="-8199960"/>
                <a:satOff val="-9529"/>
                <a:lumOff val="1777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8199960"/>
              <a:satOff val="-9529"/>
              <a:lumOff val="1777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080" tIns="113901" rIns="87080" bIns="11390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Code Generation – lcode.c:</a:t>
          </a:r>
        </a:p>
      </dsp:txBody>
      <dsp:txXfrm>
        <a:off x="0" y="2446799"/>
        <a:ext cx="1645602" cy="1153100"/>
      </dsp:txXfrm>
    </dsp:sp>
    <dsp:sp modelId="{15C9B7CF-81EB-4335-A3B4-B784578B8EA6}">
      <dsp:nvSpPr>
        <dsp:cNvPr id="0" name=""/>
        <dsp:cNvSpPr/>
      </dsp:nvSpPr>
      <dsp:spPr>
        <a:xfrm>
          <a:off x="1645602" y="3669086"/>
          <a:ext cx="6582410" cy="1153100"/>
        </a:xfrm>
        <a:prstGeom prst="rect">
          <a:avLst/>
        </a:prstGeom>
        <a:solidFill>
          <a:schemeClr val="accent4">
            <a:tint val="40000"/>
            <a:alpha val="90000"/>
            <a:hueOff val="-13664844"/>
            <a:satOff val="51702"/>
            <a:lumOff val="6126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13664844"/>
              <a:satOff val="51702"/>
              <a:lumOff val="612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17" tIns="292888" rIns="127717" bIns="29288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Executes bytecode instruction-by-instruction in Lua VM.</a:t>
          </a:r>
        </a:p>
      </dsp:txBody>
      <dsp:txXfrm>
        <a:off x="1645602" y="3669086"/>
        <a:ext cx="6582410" cy="1153100"/>
      </dsp:txXfrm>
    </dsp:sp>
    <dsp:sp modelId="{68B345DA-2ED1-48A9-B99D-5F1DB4F0C9E3}">
      <dsp:nvSpPr>
        <dsp:cNvPr id="0" name=""/>
        <dsp:cNvSpPr/>
      </dsp:nvSpPr>
      <dsp:spPr>
        <a:xfrm>
          <a:off x="0" y="3669086"/>
          <a:ext cx="1645602" cy="1153100"/>
        </a:xfrm>
        <a:prstGeom prst="rect">
          <a:avLst/>
        </a:prstGeom>
        <a:gradFill rotWithShape="0">
          <a:gsLst>
            <a:gs pos="0">
              <a:schemeClr val="accent4">
                <a:hueOff val="-12299940"/>
                <a:satOff val="-14294"/>
                <a:lumOff val="26669"/>
                <a:alphaOff val="0"/>
                <a:shade val="51000"/>
                <a:satMod val="130000"/>
              </a:schemeClr>
            </a:gs>
            <a:gs pos="80000">
              <a:schemeClr val="accent4">
                <a:hueOff val="-12299940"/>
                <a:satOff val="-14294"/>
                <a:lumOff val="26669"/>
                <a:alphaOff val="0"/>
                <a:shade val="93000"/>
                <a:satMod val="130000"/>
              </a:schemeClr>
            </a:gs>
            <a:gs pos="100000">
              <a:schemeClr val="accent4">
                <a:hueOff val="-12299940"/>
                <a:satOff val="-14294"/>
                <a:lumOff val="2666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12299940"/>
              <a:satOff val="-14294"/>
              <a:lumOff val="2666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080" tIns="113901" rIns="87080" bIns="113901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Execution – lvm.c:</a:t>
          </a:r>
        </a:p>
      </dsp:txBody>
      <dsp:txXfrm>
        <a:off x="0" y="3669086"/>
        <a:ext cx="1645602" cy="11531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24F9B-41C4-43FC-9672-6A476486ECE5}">
      <dsp:nvSpPr>
        <dsp:cNvPr id="0" name=""/>
        <dsp:cNvSpPr/>
      </dsp:nvSpPr>
      <dsp:spPr>
        <a:xfrm>
          <a:off x="5185094" y="2165683"/>
          <a:ext cx="2280380" cy="36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23"/>
              </a:lnTo>
              <a:lnTo>
                <a:pt x="2280380" y="246523"/>
              </a:lnTo>
              <a:lnTo>
                <a:pt x="2280380" y="36175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44A2F-BBD1-4D64-A034-E8DF0F7EAF55}">
      <dsp:nvSpPr>
        <dsp:cNvPr id="0" name=""/>
        <dsp:cNvSpPr/>
      </dsp:nvSpPr>
      <dsp:spPr>
        <a:xfrm>
          <a:off x="5185094" y="2165683"/>
          <a:ext cx="760126" cy="361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523"/>
              </a:lnTo>
              <a:lnTo>
                <a:pt x="760126" y="246523"/>
              </a:lnTo>
              <a:lnTo>
                <a:pt x="760126" y="36175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79CDF3-C3A4-4B6B-8FA8-C577E313A6BF}">
      <dsp:nvSpPr>
        <dsp:cNvPr id="0" name=""/>
        <dsp:cNvSpPr/>
      </dsp:nvSpPr>
      <dsp:spPr>
        <a:xfrm>
          <a:off x="4424967" y="2165683"/>
          <a:ext cx="760126" cy="361751"/>
        </a:xfrm>
        <a:custGeom>
          <a:avLst/>
          <a:gdLst/>
          <a:ahLst/>
          <a:cxnLst/>
          <a:rect l="0" t="0" r="0" b="0"/>
          <a:pathLst>
            <a:path>
              <a:moveTo>
                <a:pt x="760126" y="0"/>
              </a:moveTo>
              <a:lnTo>
                <a:pt x="760126" y="246523"/>
              </a:lnTo>
              <a:lnTo>
                <a:pt x="0" y="246523"/>
              </a:lnTo>
              <a:lnTo>
                <a:pt x="0" y="36175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BA30A9-3280-4082-A034-FF58A4102401}">
      <dsp:nvSpPr>
        <dsp:cNvPr id="0" name=""/>
        <dsp:cNvSpPr/>
      </dsp:nvSpPr>
      <dsp:spPr>
        <a:xfrm>
          <a:off x="2904713" y="2165683"/>
          <a:ext cx="2280380" cy="361751"/>
        </a:xfrm>
        <a:custGeom>
          <a:avLst/>
          <a:gdLst/>
          <a:ahLst/>
          <a:cxnLst/>
          <a:rect l="0" t="0" r="0" b="0"/>
          <a:pathLst>
            <a:path>
              <a:moveTo>
                <a:pt x="2280380" y="0"/>
              </a:moveTo>
              <a:lnTo>
                <a:pt x="2280380" y="246523"/>
              </a:lnTo>
              <a:lnTo>
                <a:pt x="0" y="246523"/>
              </a:lnTo>
              <a:lnTo>
                <a:pt x="0" y="36175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2F732-E00A-4C37-8491-17B37416F574}">
      <dsp:nvSpPr>
        <dsp:cNvPr id="0" name=""/>
        <dsp:cNvSpPr/>
      </dsp:nvSpPr>
      <dsp:spPr>
        <a:xfrm>
          <a:off x="2410" y="1375842"/>
          <a:ext cx="1243844" cy="7898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8423C-4148-4A64-B276-67F1B099DEFC}">
      <dsp:nvSpPr>
        <dsp:cNvPr id="0" name=""/>
        <dsp:cNvSpPr/>
      </dsp:nvSpPr>
      <dsp:spPr>
        <a:xfrm>
          <a:off x="140615" y="1507137"/>
          <a:ext cx="1243844" cy="7898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Managed in lgc.c:</a:t>
          </a:r>
        </a:p>
      </dsp:txBody>
      <dsp:txXfrm>
        <a:off x="163749" y="1530271"/>
        <a:ext cx="1197576" cy="743573"/>
      </dsp:txXfrm>
    </dsp:sp>
    <dsp:sp modelId="{363BF70B-8843-4475-B83C-66D9F3AF4DA7}">
      <dsp:nvSpPr>
        <dsp:cNvPr id="0" name=""/>
        <dsp:cNvSpPr/>
      </dsp:nvSpPr>
      <dsp:spPr>
        <a:xfrm>
          <a:off x="1522664" y="1375842"/>
          <a:ext cx="1243844" cy="7898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47CED1-83F6-4133-B4AF-274AF83AAE87}">
      <dsp:nvSpPr>
        <dsp:cNvPr id="0" name=""/>
        <dsp:cNvSpPr/>
      </dsp:nvSpPr>
      <dsp:spPr>
        <a:xfrm>
          <a:off x="1660869" y="1507137"/>
          <a:ext cx="1243844" cy="7898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Uses incremental or generational GC</a:t>
          </a:r>
        </a:p>
      </dsp:txBody>
      <dsp:txXfrm>
        <a:off x="1684003" y="1530271"/>
        <a:ext cx="1197576" cy="743573"/>
      </dsp:txXfrm>
    </dsp:sp>
    <dsp:sp modelId="{7233DF12-5B81-47C1-ADDD-FE5911EF58F1}">
      <dsp:nvSpPr>
        <dsp:cNvPr id="0" name=""/>
        <dsp:cNvSpPr/>
      </dsp:nvSpPr>
      <dsp:spPr>
        <a:xfrm>
          <a:off x="3042918" y="1375842"/>
          <a:ext cx="1243844" cy="7898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AD13C-56D3-4584-BB7E-CE1F8F7F6D37}">
      <dsp:nvSpPr>
        <dsp:cNvPr id="0" name=""/>
        <dsp:cNvSpPr/>
      </dsp:nvSpPr>
      <dsp:spPr>
        <a:xfrm>
          <a:off x="3181123" y="1507137"/>
          <a:ext cx="1243844" cy="7898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Can be configured via the API: lua_gc</a:t>
          </a:r>
        </a:p>
      </dsp:txBody>
      <dsp:txXfrm>
        <a:off x="3204257" y="1530271"/>
        <a:ext cx="1197576" cy="743573"/>
      </dsp:txXfrm>
    </dsp:sp>
    <dsp:sp modelId="{AE346C58-727D-48CA-A9C3-360AB7E5AF35}">
      <dsp:nvSpPr>
        <dsp:cNvPr id="0" name=""/>
        <dsp:cNvSpPr/>
      </dsp:nvSpPr>
      <dsp:spPr>
        <a:xfrm>
          <a:off x="4563172" y="1375842"/>
          <a:ext cx="1243844" cy="7898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571E31-A1EF-4C0D-92BA-2873FC6C9F8D}">
      <dsp:nvSpPr>
        <dsp:cNvPr id="0" name=""/>
        <dsp:cNvSpPr/>
      </dsp:nvSpPr>
      <dsp:spPr>
        <a:xfrm>
          <a:off x="4701377" y="1507137"/>
          <a:ext cx="1243844" cy="7898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GC handles all heap-allocated objects:</a:t>
          </a:r>
        </a:p>
      </dsp:txBody>
      <dsp:txXfrm>
        <a:off x="4724511" y="1530271"/>
        <a:ext cx="1197576" cy="743573"/>
      </dsp:txXfrm>
    </dsp:sp>
    <dsp:sp modelId="{481D2614-2396-414A-9B1E-178503482006}">
      <dsp:nvSpPr>
        <dsp:cNvPr id="0" name=""/>
        <dsp:cNvSpPr/>
      </dsp:nvSpPr>
      <dsp:spPr>
        <a:xfrm>
          <a:off x="2282791" y="2527434"/>
          <a:ext cx="1243844" cy="7898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980E7D-C10F-4A10-8A52-96A3B30AB8F1}">
      <dsp:nvSpPr>
        <dsp:cNvPr id="0" name=""/>
        <dsp:cNvSpPr/>
      </dsp:nvSpPr>
      <dsp:spPr>
        <a:xfrm>
          <a:off x="2420996" y="2658729"/>
          <a:ext cx="1243844" cy="7898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Tables</a:t>
          </a:r>
        </a:p>
      </dsp:txBody>
      <dsp:txXfrm>
        <a:off x="2444130" y="2681863"/>
        <a:ext cx="1197576" cy="743573"/>
      </dsp:txXfrm>
    </dsp:sp>
    <dsp:sp modelId="{6EFCFC39-BDD3-404B-A431-E6EA50C243AE}">
      <dsp:nvSpPr>
        <dsp:cNvPr id="0" name=""/>
        <dsp:cNvSpPr/>
      </dsp:nvSpPr>
      <dsp:spPr>
        <a:xfrm>
          <a:off x="3803045" y="2527434"/>
          <a:ext cx="1243844" cy="7898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C7B6F-2D36-4CB3-8EA1-32D44B6BDE60}">
      <dsp:nvSpPr>
        <dsp:cNvPr id="0" name=""/>
        <dsp:cNvSpPr/>
      </dsp:nvSpPr>
      <dsp:spPr>
        <a:xfrm>
          <a:off x="3941250" y="2658729"/>
          <a:ext cx="1243844" cy="7898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Strings</a:t>
          </a:r>
        </a:p>
      </dsp:txBody>
      <dsp:txXfrm>
        <a:off x="3964384" y="2681863"/>
        <a:ext cx="1197576" cy="743573"/>
      </dsp:txXfrm>
    </dsp:sp>
    <dsp:sp modelId="{BDDBA94B-E304-4013-9B0C-547916B33448}">
      <dsp:nvSpPr>
        <dsp:cNvPr id="0" name=""/>
        <dsp:cNvSpPr/>
      </dsp:nvSpPr>
      <dsp:spPr>
        <a:xfrm>
          <a:off x="5323299" y="2527434"/>
          <a:ext cx="1243844" cy="7898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72BB1-3221-4004-AAC1-F9CFDEDD83C1}">
      <dsp:nvSpPr>
        <dsp:cNvPr id="0" name=""/>
        <dsp:cNvSpPr/>
      </dsp:nvSpPr>
      <dsp:spPr>
        <a:xfrm>
          <a:off x="5461504" y="2658729"/>
          <a:ext cx="1243844" cy="7898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Functions</a:t>
          </a:r>
        </a:p>
      </dsp:txBody>
      <dsp:txXfrm>
        <a:off x="5484638" y="2681863"/>
        <a:ext cx="1197576" cy="743573"/>
      </dsp:txXfrm>
    </dsp:sp>
    <dsp:sp modelId="{9807F15B-CF70-420C-99F6-C23174BB9B90}">
      <dsp:nvSpPr>
        <dsp:cNvPr id="0" name=""/>
        <dsp:cNvSpPr/>
      </dsp:nvSpPr>
      <dsp:spPr>
        <a:xfrm>
          <a:off x="6843553" y="2527434"/>
          <a:ext cx="1243844" cy="7898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BAE4B-8346-47D7-BAE9-0CA05BF377CA}">
      <dsp:nvSpPr>
        <dsp:cNvPr id="0" name=""/>
        <dsp:cNvSpPr/>
      </dsp:nvSpPr>
      <dsp:spPr>
        <a:xfrm>
          <a:off x="6981758" y="2658729"/>
          <a:ext cx="1243844" cy="7898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User data</a:t>
          </a:r>
        </a:p>
      </dsp:txBody>
      <dsp:txXfrm>
        <a:off x="7004892" y="2681863"/>
        <a:ext cx="1197576" cy="7435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031093-A954-4EE0-B2F4-ECA8C3A1B644}">
      <dsp:nvSpPr>
        <dsp:cNvPr id="0" name=""/>
        <dsp:cNvSpPr/>
      </dsp:nvSpPr>
      <dsp:spPr>
        <a:xfrm>
          <a:off x="0" y="588"/>
          <a:ext cx="8228013" cy="13780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BAE0F9-F33B-41DB-93DA-301BEF97F56B}">
      <dsp:nvSpPr>
        <dsp:cNvPr id="0" name=""/>
        <dsp:cNvSpPr/>
      </dsp:nvSpPr>
      <dsp:spPr>
        <a:xfrm>
          <a:off x="416865" y="310654"/>
          <a:ext cx="757936" cy="7579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C42D1E-682E-4685-8F9A-E4675D4B9E93}">
      <dsp:nvSpPr>
        <dsp:cNvPr id="0" name=""/>
        <dsp:cNvSpPr/>
      </dsp:nvSpPr>
      <dsp:spPr>
        <a:xfrm>
          <a:off x="1591667" y="588"/>
          <a:ext cx="6636345" cy="1378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45" tIns="145845" rIns="145845" bIns="14584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You can replace Lua's </a:t>
          </a:r>
          <a:r>
            <a:rPr lang="en-US" sz="2500" b="1" i="0" kern="1200" baseline="0"/>
            <a:t>memory allocator</a:t>
          </a:r>
          <a:r>
            <a:rPr lang="en-US" sz="2500" b="0" i="0" kern="1200" baseline="0"/>
            <a:t> via lua_newstate().</a:t>
          </a:r>
          <a:endParaRPr lang="en-US" sz="2500" kern="1200"/>
        </a:p>
      </dsp:txBody>
      <dsp:txXfrm>
        <a:off x="1591667" y="588"/>
        <a:ext cx="6636345" cy="1378067"/>
      </dsp:txXfrm>
    </dsp:sp>
    <dsp:sp modelId="{109DD0D5-5AB7-4D00-8899-B87CCF3E4214}">
      <dsp:nvSpPr>
        <dsp:cNvPr id="0" name=""/>
        <dsp:cNvSpPr/>
      </dsp:nvSpPr>
      <dsp:spPr>
        <a:xfrm>
          <a:off x="0" y="1723172"/>
          <a:ext cx="8228013" cy="13780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C45F76-7325-4F01-BA7C-A2DB8C9EFB99}">
      <dsp:nvSpPr>
        <dsp:cNvPr id="0" name=""/>
        <dsp:cNvSpPr/>
      </dsp:nvSpPr>
      <dsp:spPr>
        <a:xfrm>
          <a:off x="416865" y="2033238"/>
          <a:ext cx="757936" cy="7579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C8E889-339D-4626-A459-2AC9712DDFEB}">
      <dsp:nvSpPr>
        <dsp:cNvPr id="0" name=""/>
        <dsp:cNvSpPr/>
      </dsp:nvSpPr>
      <dsp:spPr>
        <a:xfrm>
          <a:off x="1591667" y="1723172"/>
          <a:ext cx="6636345" cy="1378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45" tIns="145845" rIns="145845" bIns="14584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Can remove/replace standard libraries (base, io, os, etc.).</a:t>
          </a:r>
          <a:endParaRPr lang="en-US" sz="2500" kern="1200"/>
        </a:p>
      </dsp:txBody>
      <dsp:txXfrm>
        <a:off x="1591667" y="1723172"/>
        <a:ext cx="6636345" cy="1378067"/>
      </dsp:txXfrm>
    </dsp:sp>
    <dsp:sp modelId="{5E3D6E66-FA85-4210-88AF-57F65B9F171F}">
      <dsp:nvSpPr>
        <dsp:cNvPr id="0" name=""/>
        <dsp:cNvSpPr/>
      </dsp:nvSpPr>
      <dsp:spPr>
        <a:xfrm>
          <a:off x="0" y="3445756"/>
          <a:ext cx="8228013" cy="13780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6A0DB1-2E2E-474C-AF3E-3D5B98AADCC3}">
      <dsp:nvSpPr>
        <dsp:cNvPr id="0" name=""/>
        <dsp:cNvSpPr/>
      </dsp:nvSpPr>
      <dsp:spPr>
        <a:xfrm>
          <a:off x="416865" y="3755822"/>
          <a:ext cx="757936" cy="7579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1CE25F-6C82-479B-A180-BB227270C5AD}">
      <dsp:nvSpPr>
        <dsp:cNvPr id="0" name=""/>
        <dsp:cNvSpPr/>
      </dsp:nvSpPr>
      <dsp:spPr>
        <a:xfrm>
          <a:off x="1591667" y="3445756"/>
          <a:ext cx="6636345" cy="1378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45" tIns="145845" rIns="145845" bIns="14584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Lua compiles easily on any platform with a C compiler.</a:t>
          </a:r>
          <a:endParaRPr lang="en-US" sz="2500" kern="1200"/>
        </a:p>
      </dsp:txBody>
      <dsp:txXfrm>
        <a:off x="1591667" y="3445756"/>
        <a:ext cx="6636345" cy="137806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B368CC-8BF0-4322-908A-00665B7DF86A}">
      <dsp:nvSpPr>
        <dsp:cNvPr id="0" name=""/>
        <dsp:cNvSpPr/>
      </dsp:nvSpPr>
      <dsp:spPr>
        <a:xfrm>
          <a:off x="0" y="1560"/>
          <a:ext cx="8228012" cy="66500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78952D-6189-40D2-B669-BFC17BD3B210}">
      <dsp:nvSpPr>
        <dsp:cNvPr id="0" name=""/>
        <dsp:cNvSpPr/>
      </dsp:nvSpPr>
      <dsp:spPr>
        <a:xfrm>
          <a:off x="201164" y="151186"/>
          <a:ext cx="365753" cy="3657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FCF62C-734C-4C88-8E8B-13266E5EF289}">
      <dsp:nvSpPr>
        <dsp:cNvPr id="0" name=""/>
        <dsp:cNvSpPr/>
      </dsp:nvSpPr>
      <dsp:spPr>
        <a:xfrm>
          <a:off x="768081" y="1560"/>
          <a:ext cx="3702605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Marking</a:t>
          </a:r>
        </a:p>
      </dsp:txBody>
      <dsp:txXfrm>
        <a:off x="768081" y="1560"/>
        <a:ext cx="3702605" cy="665005"/>
      </dsp:txXfrm>
    </dsp:sp>
    <dsp:sp modelId="{13F17437-DDFE-48A9-8DFA-F9149D8817FF}">
      <dsp:nvSpPr>
        <dsp:cNvPr id="0" name=""/>
        <dsp:cNvSpPr/>
      </dsp:nvSpPr>
      <dsp:spPr>
        <a:xfrm>
          <a:off x="4470687" y="1560"/>
          <a:ext cx="3757324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Start with root objects and mark all reachable objects.</a:t>
          </a:r>
          <a:endParaRPr lang="en-IN" sz="1700" kern="1200" dirty="0"/>
        </a:p>
      </dsp:txBody>
      <dsp:txXfrm>
        <a:off x="4470687" y="1560"/>
        <a:ext cx="3757324" cy="665005"/>
      </dsp:txXfrm>
    </dsp:sp>
    <dsp:sp modelId="{516D4AAE-70C8-4AD2-8394-39CCAF237634}">
      <dsp:nvSpPr>
        <dsp:cNvPr id="0" name=""/>
        <dsp:cNvSpPr/>
      </dsp:nvSpPr>
      <dsp:spPr>
        <a:xfrm>
          <a:off x="0" y="832818"/>
          <a:ext cx="8228012" cy="66500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2DF7C1-7761-4F2F-A713-38F60A181E83}">
      <dsp:nvSpPr>
        <dsp:cNvPr id="0" name=""/>
        <dsp:cNvSpPr/>
      </dsp:nvSpPr>
      <dsp:spPr>
        <a:xfrm>
          <a:off x="201164" y="982444"/>
          <a:ext cx="365753" cy="3657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5324D-A6A2-408F-A87D-D2089E28DEBE}">
      <dsp:nvSpPr>
        <dsp:cNvPr id="0" name=""/>
        <dsp:cNvSpPr/>
      </dsp:nvSpPr>
      <dsp:spPr>
        <a:xfrm>
          <a:off x="768081" y="832818"/>
          <a:ext cx="3702605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Propagation</a:t>
          </a:r>
        </a:p>
      </dsp:txBody>
      <dsp:txXfrm>
        <a:off x="768081" y="832818"/>
        <a:ext cx="3702605" cy="665005"/>
      </dsp:txXfrm>
    </dsp:sp>
    <dsp:sp modelId="{152680F8-4E21-494D-8BF3-FF41FAFBC7DA}">
      <dsp:nvSpPr>
        <dsp:cNvPr id="0" name=""/>
        <dsp:cNvSpPr/>
      </dsp:nvSpPr>
      <dsp:spPr>
        <a:xfrm>
          <a:off x="4470687" y="832818"/>
          <a:ext cx="3757324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Traverse tables, closures, etc., and mark what they reference.</a:t>
          </a:r>
          <a:endParaRPr lang="en-IN" sz="1700" kern="1200"/>
        </a:p>
      </dsp:txBody>
      <dsp:txXfrm>
        <a:off x="4470687" y="832818"/>
        <a:ext cx="3757324" cy="665005"/>
      </dsp:txXfrm>
    </dsp:sp>
    <dsp:sp modelId="{2684600B-C23A-4411-B1CC-37EEFD45F3B8}">
      <dsp:nvSpPr>
        <dsp:cNvPr id="0" name=""/>
        <dsp:cNvSpPr/>
      </dsp:nvSpPr>
      <dsp:spPr>
        <a:xfrm>
          <a:off x="0" y="1664075"/>
          <a:ext cx="8228012" cy="66500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EA94ED-9750-4A31-BF20-4646EEF1AB4F}">
      <dsp:nvSpPr>
        <dsp:cNvPr id="0" name=""/>
        <dsp:cNvSpPr/>
      </dsp:nvSpPr>
      <dsp:spPr>
        <a:xfrm>
          <a:off x="201164" y="1813701"/>
          <a:ext cx="365753" cy="3657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4B9281-2DD0-45E5-91D9-CE5B12E0E42F}">
      <dsp:nvSpPr>
        <dsp:cNvPr id="0" name=""/>
        <dsp:cNvSpPr/>
      </dsp:nvSpPr>
      <dsp:spPr>
        <a:xfrm>
          <a:off x="768081" y="1664075"/>
          <a:ext cx="3702605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Atomic</a:t>
          </a:r>
        </a:p>
      </dsp:txBody>
      <dsp:txXfrm>
        <a:off x="768081" y="1664075"/>
        <a:ext cx="3702605" cy="665005"/>
      </dsp:txXfrm>
    </dsp:sp>
    <dsp:sp modelId="{3CC9A897-F1F8-472A-AE3D-CB6276DCDDD8}">
      <dsp:nvSpPr>
        <dsp:cNvPr id="0" name=""/>
        <dsp:cNvSpPr/>
      </dsp:nvSpPr>
      <dsp:spPr>
        <a:xfrm>
          <a:off x="4470687" y="1664075"/>
          <a:ext cx="3757324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Final marking to handle any missed objects during propagation.</a:t>
          </a:r>
          <a:endParaRPr lang="en-IN" sz="1700" kern="1200"/>
        </a:p>
      </dsp:txBody>
      <dsp:txXfrm>
        <a:off x="4470687" y="1664075"/>
        <a:ext cx="3757324" cy="665005"/>
      </dsp:txXfrm>
    </dsp:sp>
    <dsp:sp modelId="{5B82F49F-49B0-4098-ABB6-2A12466045B5}">
      <dsp:nvSpPr>
        <dsp:cNvPr id="0" name=""/>
        <dsp:cNvSpPr/>
      </dsp:nvSpPr>
      <dsp:spPr>
        <a:xfrm>
          <a:off x="0" y="2495332"/>
          <a:ext cx="8228012" cy="66500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B682-3995-4521-9884-434ED053BB25}">
      <dsp:nvSpPr>
        <dsp:cNvPr id="0" name=""/>
        <dsp:cNvSpPr/>
      </dsp:nvSpPr>
      <dsp:spPr>
        <a:xfrm>
          <a:off x="201164" y="2644959"/>
          <a:ext cx="365753" cy="3657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3B4D5B-4620-43EE-BF5A-7CB7C9E10811}">
      <dsp:nvSpPr>
        <dsp:cNvPr id="0" name=""/>
        <dsp:cNvSpPr/>
      </dsp:nvSpPr>
      <dsp:spPr>
        <a:xfrm>
          <a:off x="768081" y="2495332"/>
          <a:ext cx="3702605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 Sweeping</a:t>
          </a:r>
        </a:p>
      </dsp:txBody>
      <dsp:txXfrm>
        <a:off x="768081" y="2495332"/>
        <a:ext cx="3702605" cy="665005"/>
      </dsp:txXfrm>
    </dsp:sp>
    <dsp:sp modelId="{732635CF-14B7-4B7D-BF6D-C0028DE58F5A}">
      <dsp:nvSpPr>
        <dsp:cNvPr id="0" name=""/>
        <dsp:cNvSpPr/>
      </dsp:nvSpPr>
      <dsp:spPr>
        <a:xfrm>
          <a:off x="4470687" y="2495332"/>
          <a:ext cx="3757324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Unreachable (unmarked) objects are freed.</a:t>
          </a:r>
          <a:endParaRPr lang="en-IN" sz="1700" kern="1200"/>
        </a:p>
      </dsp:txBody>
      <dsp:txXfrm>
        <a:off x="4470687" y="2495332"/>
        <a:ext cx="3757324" cy="665005"/>
      </dsp:txXfrm>
    </dsp:sp>
    <dsp:sp modelId="{40880A93-A618-495A-B7FF-55A3A42D6AE1}">
      <dsp:nvSpPr>
        <dsp:cNvPr id="0" name=""/>
        <dsp:cNvSpPr/>
      </dsp:nvSpPr>
      <dsp:spPr>
        <a:xfrm>
          <a:off x="0" y="3326590"/>
          <a:ext cx="8228012" cy="66500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43BD68-E5BD-4DA0-B9DA-D1A0EBA84BB5}">
      <dsp:nvSpPr>
        <dsp:cNvPr id="0" name=""/>
        <dsp:cNvSpPr/>
      </dsp:nvSpPr>
      <dsp:spPr>
        <a:xfrm>
          <a:off x="201164" y="3476216"/>
          <a:ext cx="365753" cy="3657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B04CE-DB20-41EB-9D97-2F7E3F9A6F16}">
      <dsp:nvSpPr>
        <dsp:cNvPr id="0" name=""/>
        <dsp:cNvSpPr/>
      </dsp:nvSpPr>
      <dsp:spPr>
        <a:xfrm>
          <a:off x="768081" y="3326590"/>
          <a:ext cx="3702605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Finalization</a:t>
          </a:r>
        </a:p>
      </dsp:txBody>
      <dsp:txXfrm>
        <a:off x="768081" y="3326590"/>
        <a:ext cx="3702605" cy="665005"/>
      </dsp:txXfrm>
    </dsp:sp>
    <dsp:sp modelId="{425AF138-0BCB-4184-A542-7D15686CA1E8}">
      <dsp:nvSpPr>
        <dsp:cNvPr id="0" name=""/>
        <dsp:cNvSpPr/>
      </dsp:nvSpPr>
      <dsp:spPr>
        <a:xfrm>
          <a:off x="4470687" y="3326590"/>
          <a:ext cx="3757324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 Call __gc metamethods for objects with finalizers.</a:t>
          </a:r>
          <a:endParaRPr lang="en-IN" sz="1700" kern="1200"/>
        </a:p>
      </dsp:txBody>
      <dsp:txXfrm>
        <a:off x="4470687" y="3326590"/>
        <a:ext cx="3757324" cy="665005"/>
      </dsp:txXfrm>
    </dsp:sp>
    <dsp:sp modelId="{AE1DD261-9A36-4EBC-9588-CE404684F13D}">
      <dsp:nvSpPr>
        <dsp:cNvPr id="0" name=""/>
        <dsp:cNvSpPr/>
      </dsp:nvSpPr>
      <dsp:spPr>
        <a:xfrm>
          <a:off x="0" y="4157847"/>
          <a:ext cx="8228012" cy="66500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8CCB07-4E2F-4B4C-9BFA-CFC1368FD41F}">
      <dsp:nvSpPr>
        <dsp:cNvPr id="0" name=""/>
        <dsp:cNvSpPr/>
      </dsp:nvSpPr>
      <dsp:spPr>
        <a:xfrm>
          <a:off x="201164" y="4307473"/>
          <a:ext cx="365753" cy="36575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23BF5-554C-4965-A86E-FF65B56C3F19}">
      <dsp:nvSpPr>
        <dsp:cNvPr id="0" name=""/>
        <dsp:cNvSpPr/>
      </dsp:nvSpPr>
      <dsp:spPr>
        <a:xfrm>
          <a:off x="768081" y="4157847"/>
          <a:ext cx="3702605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Pause</a:t>
          </a:r>
        </a:p>
      </dsp:txBody>
      <dsp:txXfrm>
        <a:off x="768081" y="4157847"/>
        <a:ext cx="3702605" cy="665005"/>
      </dsp:txXfrm>
    </dsp:sp>
    <dsp:sp modelId="{68325AD5-028A-48DA-A90C-0DEE58EE0FA6}">
      <dsp:nvSpPr>
        <dsp:cNvPr id="0" name=""/>
        <dsp:cNvSpPr/>
      </dsp:nvSpPr>
      <dsp:spPr>
        <a:xfrm>
          <a:off x="4470687" y="4157847"/>
          <a:ext cx="3757324" cy="66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80" tIns="70380" rIns="70380" bIns="7038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Wait until the next GC cycle.</a:t>
          </a:r>
          <a:endParaRPr lang="en-IN" sz="1700" kern="1200"/>
        </a:p>
      </dsp:txBody>
      <dsp:txXfrm>
        <a:off x="4470687" y="4157847"/>
        <a:ext cx="3757324" cy="6650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3989E0-30D9-43C6-859B-A39763CAEEDC}">
      <dsp:nvSpPr>
        <dsp:cNvPr id="0" name=""/>
        <dsp:cNvSpPr/>
      </dsp:nvSpPr>
      <dsp:spPr>
        <a:xfrm rot="5400000">
          <a:off x="-158831" y="158997"/>
          <a:ext cx="1058873" cy="74121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Avoid</a:t>
          </a:r>
        </a:p>
      </dsp:txBody>
      <dsp:txXfrm rot="-5400000">
        <a:off x="1" y="370772"/>
        <a:ext cx="741211" cy="317662"/>
      </dsp:txXfrm>
    </dsp:sp>
    <dsp:sp modelId="{78372856-6086-49F9-88A0-DAE1390253EE}">
      <dsp:nvSpPr>
        <dsp:cNvPr id="0" name=""/>
        <dsp:cNvSpPr/>
      </dsp:nvSpPr>
      <dsp:spPr>
        <a:xfrm rot="5400000">
          <a:off x="4140478" y="-3399100"/>
          <a:ext cx="688268" cy="74868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Avoid long-lived unused tables – can delay GC.</a:t>
          </a:r>
        </a:p>
      </dsp:txBody>
      <dsp:txXfrm rot="-5400000">
        <a:off x="741212" y="33764"/>
        <a:ext cx="7453203" cy="621072"/>
      </dsp:txXfrm>
    </dsp:sp>
    <dsp:sp modelId="{B3BA3360-4D0D-4138-AA32-322127B60001}">
      <dsp:nvSpPr>
        <dsp:cNvPr id="0" name=""/>
        <dsp:cNvSpPr/>
      </dsp:nvSpPr>
      <dsp:spPr>
        <a:xfrm rot="5400000">
          <a:off x="-158831" y="1100299"/>
          <a:ext cx="1058873" cy="741211"/>
        </a:xfrm>
        <a:prstGeom prst="chevron">
          <a:avLst/>
        </a:prstGeom>
        <a:solidFill>
          <a:schemeClr val="accent4">
            <a:hueOff val="-3074985"/>
            <a:satOff val="-3573"/>
            <a:lumOff val="6667"/>
            <a:alphaOff val="0"/>
          </a:schemeClr>
        </a:solidFill>
        <a:ln w="25400" cap="flat" cmpd="sng" algn="ctr">
          <a:solidFill>
            <a:schemeClr val="accent4">
              <a:hueOff val="-3074985"/>
              <a:satOff val="-3573"/>
              <a:lumOff val="6667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</a:t>
          </a:r>
        </a:p>
      </dsp:txBody>
      <dsp:txXfrm rot="-5400000">
        <a:off x="1" y="1312074"/>
        <a:ext cx="741211" cy="317662"/>
      </dsp:txXfrm>
    </dsp:sp>
    <dsp:sp modelId="{C936A64E-7EB8-43F2-9826-D071B896C29E}">
      <dsp:nvSpPr>
        <dsp:cNvPr id="0" name=""/>
        <dsp:cNvSpPr/>
      </dsp:nvSpPr>
      <dsp:spPr>
        <a:xfrm rot="5400000">
          <a:off x="4140478" y="-2457798"/>
          <a:ext cx="688268" cy="74868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3074985"/>
              <a:satOff val="-3573"/>
              <a:lumOff val="66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Use nil to clear references (e.g., t[i] = nil).</a:t>
          </a:r>
        </a:p>
      </dsp:txBody>
      <dsp:txXfrm rot="-5400000">
        <a:off x="741212" y="975066"/>
        <a:ext cx="7453203" cy="621072"/>
      </dsp:txXfrm>
    </dsp:sp>
    <dsp:sp modelId="{559617E2-68C2-4C9D-99AB-0CF8B2F42F90}">
      <dsp:nvSpPr>
        <dsp:cNvPr id="0" name=""/>
        <dsp:cNvSpPr/>
      </dsp:nvSpPr>
      <dsp:spPr>
        <a:xfrm rot="5400000">
          <a:off x="-158831" y="2041600"/>
          <a:ext cx="1058873" cy="741211"/>
        </a:xfrm>
        <a:prstGeom prst="chevron">
          <a:avLst/>
        </a:prstGeom>
        <a:solidFill>
          <a:schemeClr val="accent4">
            <a:hueOff val="-6149970"/>
            <a:satOff val="-7147"/>
            <a:lumOff val="13335"/>
            <a:alphaOff val="0"/>
          </a:schemeClr>
        </a:solidFill>
        <a:ln w="25400" cap="flat" cmpd="sng" algn="ctr">
          <a:solidFill>
            <a:schemeClr val="accent4">
              <a:hueOff val="-6149970"/>
              <a:satOff val="-7147"/>
              <a:lumOff val="13335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Minimize</a:t>
          </a:r>
        </a:p>
      </dsp:txBody>
      <dsp:txXfrm rot="-5400000">
        <a:off x="1" y="2253375"/>
        <a:ext cx="741211" cy="317662"/>
      </dsp:txXfrm>
    </dsp:sp>
    <dsp:sp modelId="{A110E38F-CDD8-42BA-997A-8338C2385C03}">
      <dsp:nvSpPr>
        <dsp:cNvPr id="0" name=""/>
        <dsp:cNvSpPr/>
      </dsp:nvSpPr>
      <dsp:spPr>
        <a:xfrm rot="5400000">
          <a:off x="4140478" y="-1516497"/>
          <a:ext cx="688268" cy="74868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6149970"/>
              <a:satOff val="-7147"/>
              <a:lumOff val="133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Minimize string creation – Lua interns strings, which takes memory.</a:t>
          </a:r>
        </a:p>
      </dsp:txBody>
      <dsp:txXfrm rot="-5400000">
        <a:off x="741212" y="1916367"/>
        <a:ext cx="7453203" cy="621072"/>
      </dsp:txXfrm>
    </dsp:sp>
    <dsp:sp modelId="{DD828257-41DA-46E0-9948-FA616CE4199E}">
      <dsp:nvSpPr>
        <dsp:cNvPr id="0" name=""/>
        <dsp:cNvSpPr/>
      </dsp:nvSpPr>
      <dsp:spPr>
        <a:xfrm rot="5400000">
          <a:off x="-158831" y="2982902"/>
          <a:ext cx="1058873" cy="741211"/>
        </a:xfrm>
        <a:prstGeom prst="chevron">
          <a:avLst/>
        </a:prstGeom>
        <a:solidFill>
          <a:schemeClr val="accent4">
            <a:hueOff val="-9224954"/>
            <a:satOff val="-10720"/>
            <a:lumOff val="20002"/>
            <a:alphaOff val="0"/>
          </a:schemeClr>
        </a:solidFill>
        <a:ln w="25400" cap="flat" cmpd="sng" algn="ctr">
          <a:solidFill>
            <a:schemeClr val="accent4">
              <a:hueOff val="-9224954"/>
              <a:satOff val="-10720"/>
              <a:lumOff val="20002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</a:t>
          </a:r>
        </a:p>
      </dsp:txBody>
      <dsp:txXfrm rot="-5400000">
        <a:off x="1" y="3194677"/>
        <a:ext cx="741211" cy="317662"/>
      </dsp:txXfrm>
    </dsp:sp>
    <dsp:sp modelId="{9F3C75E6-7F16-4F93-86F0-0FE17DE90DC9}">
      <dsp:nvSpPr>
        <dsp:cNvPr id="0" name=""/>
        <dsp:cNvSpPr/>
      </dsp:nvSpPr>
      <dsp:spPr>
        <a:xfrm rot="5400000">
          <a:off x="4140478" y="-575195"/>
          <a:ext cx="688268" cy="74868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9224954"/>
              <a:satOff val="-10720"/>
              <a:lumOff val="200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Use collect garbage wisely – especially in memory-constrained environments.</a:t>
          </a:r>
        </a:p>
      </dsp:txBody>
      <dsp:txXfrm rot="-5400000">
        <a:off x="741212" y="2857669"/>
        <a:ext cx="7453203" cy="621072"/>
      </dsp:txXfrm>
    </dsp:sp>
    <dsp:sp modelId="{ADE6F2FF-6167-4845-934C-38F64EDD0949}">
      <dsp:nvSpPr>
        <dsp:cNvPr id="0" name=""/>
        <dsp:cNvSpPr/>
      </dsp:nvSpPr>
      <dsp:spPr>
        <a:xfrm rot="5400000">
          <a:off x="-158831" y="3924203"/>
          <a:ext cx="1058873" cy="741211"/>
        </a:xfrm>
        <a:prstGeom prst="chevron">
          <a:avLst/>
        </a:prstGeom>
        <a:solidFill>
          <a:schemeClr val="accent4">
            <a:hueOff val="-12299940"/>
            <a:satOff val="-14294"/>
            <a:lumOff val="26669"/>
            <a:alphaOff val="0"/>
          </a:schemeClr>
        </a:solidFill>
        <a:ln w="25400" cap="flat" cmpd="sng" algn="ctr">
          <a:solidFill>
            <a:schemeClr val="accent4">
              <a:hueOff val="-12299940"/>
              <a:satOff val="-14294"/>
              <a:lumOff val="26669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Watch</a:t>
          </a:r>
        </a:p>
      </dsp:txBody>
      <dsp:txXfrm rot="-5400000">
        <a:off x="1" y="4135978"/>
        <a:ext cx="741211" cy="317662"/>
      </dsp:txXfrm>
    </dsp:sp>
    <dsp:sp modelId="{6A120BFE-6DFB-4BC5-8E13-ADCD4C566B28}">
      <dsp:nvSpPr>
        <dsp:cNvPr id="0" name=""/>
        <dsp:cNvSpPr/>
      </dsp:nvSpPr>
      <dsp:spPr>
        <a:xfrm rot="5400000">
          <a:off x="4140478" y="366105"/>
          <a:ext cx="688268" cy="74868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2299940"/>
              <a:satOff val="-14294"/>
              <a:lumOff val="266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Watch closures – they retain their upvalues.</a:t>
          </a:r>
        </a:p>
      </dsp:txBody>
      <dsp:txXfrm rot="-5400000">
        <a:off x="741212" y="3798969"/>
        <a:ext cx="7453203" cy="62107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83A86B-2655-4DDA-A3A1-1390339F695F}">
      <dsp:nvSpPr>
        <dsp:cNvPr id="0" name=""/>
        <dsp:cNvSpPr/>
      </dsp:nvSpPr>
      <dsp:spPr>
        <a:xfrm>
          <a:off x="0" y="2002"/>
          <a:ext cx="4025899" cy="101482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6EFE2B-D164-478C-85D6-1A3C1DFD7CD5}">
      <dsp:nvSpPr>
        <dsp:cNvPr id="0" name=""/>
        <dsp:cNvSpPr/>
      </dsp:nvSpPr>
      <dsp:spPr>
        <a:xfrm>
          <a:off x="306983" y="230337"/>
          <a:ext cx="558152" cy="5581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A4B41-979A-4618-B43E-30494517DE8A}">
      <dsp:nvSpPr>
        <dsp:cNvPr id="0" name=""/>
        <dsp:cNvSpPr/>
      </dsp:nvSpPr>
      <dsp:spPr>
        <a:xfrm>
          <a:off x="1172120" y="2002"/>
          <a:ext cx="2853778" cy="1014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402" tIns="107402" rIns="107402" bIns="107402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-- File as a chunk</a:t>
          </a:r>
        </a:p>
      </dsp:txBody>
      <dsp:txXfrm>
        <a:off x="1172120" y="2002"/>
        <a:ext cx="2853778" cy="1014823"/>
      </dsp:txXfrm>
    </dsp:sp>
    <dsp:sp modelId="{C365B6C3-948E-45EC-8C40-43BFE5E620BE}">
      <dsp:nvSpPr>
        <dsp:cNvPr id="0" name=""/>
        <dsp:cNvSpPr/>
      </dsp:nvSpPr>
      <dsp:spPr>
        <a:xfrm>
          <a:off x="0" y="1270531"/>
          <a:ext cx="4025899" cy="101482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F25D42-CED7-4418-AC1F-765CBD523964}">
      <dsp:nvSpPr>
        <dsp:cNvPr id="0" name=""/>
        <dsp:cNvSpPr/>
      </dsp:nvSpPr>
      <dsp:spPr>
        <a:xfrm>
          <a:off x="306983" y="1498866"/>
          <a:ext cx="558152" cy="5581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A6AC3C-3C5D-4C8F-8745-A19370F8C054}">
      <dsp:nvSpPr>
        <dsp:cNvPr id="0" name=""/>
        <dsp:cNvSpPr/>
      </dsp:nvSpPr>
      <dsp:spPr>
        <a:xfrm>
          <a:off x="1172120" y="1270531"/>
          <a:ext cx="2853778" cy="1014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402" tIns="107402" rIns="107402" bIns="107402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dofile("myscript.lua")</a:t>
          </a:r>
        </a:p>
      </dsp:txBody>
      <dsp:txXfrm>
        <a:off x="1172120" y="1270531"/>
        <a:ext cx="2853778" cy="1014823"/>
      </dsp:txXfrm>
    </dsp:sp>
    <dsp:sp modelId="{C10A8242-CADE-4D92-9E61-63AEAAAFEE8C}">
      <dsp:nvSpPr>
        <dsp:cNvPr id="0" name=""/>
        <dsp:cNvSpPr/>
      </dsp:nvSpPr>
      <dsp:spPr>
        <a:xfrm>
          <a:off x="0" y="2539059"/>
          <a:ext cx="4025899" cy="101482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69646F-EA0F-477E-963E-B7923A904670}">
      <dsp:nvSpPr>
        <dsp:cNvPr id="0" name=""/>
        <dsp:cNvSpPr/>
      </dsp:nvSpPr>
      <dsp:spPr>
        <a:xfrm>
          <a:off x="306983" y="2767395"/>
          <a:ext cx="558152" cy="5581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0728D-4756-4BAF-8B03-369A1E7E4BC7}">
      <dsp:nvSpPr>
        <dsp:cNvPr id="0" name=""/>
        <dsp:cNvSpPr/>
      </dsp:nvSpPr>
      <dsp:spPr>
        <a:xfrm>
          <a:off x="1172120" y="2539059"/>
          <a:ext cx="2853778" cy="1014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402" tIns="107402" rIns="107402" bIns="107402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-- String as a chunk</a:t>
          </a:r>
        </a:p>
      </dsp:txBody>
      <dsp:txXfrm>
        <a:off x="1172120" y="2539059"/>
        <a:ext cx="2853778" cy="1014823"/>
      </dsp:txXfrm>
    </dsp:sp>
    <dsp:sp modelId="{E2BEE8D8-0BB0-487F-ACC2-44FFEA5A2791}">
      <dsp:nvSpPr>
        <dsp:cNvPr id="0" name=""/>
        <dsp:cNvSpPr/>
      </dsp:nvSpPr>
      <dsp:spPr>
        <a:xfrm>
          <a:off x="0" y="3807588"/>
          <a:ext cx="4025899" cy="101482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45D3E-7275-4D39-8D27-01031C996992}">
      <dsp:nvSpPr>
        <dsp:cNvPr id="0" name=""/>
        <dsp:cNvSpPr/>
      </dsp:nvSpPr>
      <dsp:spPr>
        <a:xfrm>
          <a:off x="306983" y="4035923"/>
          <a:ext cx="558152" cy="5581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B1F1A9-5DB8-43D1-B6B3-E7411349E5D0}">
      <dsp:nvSpPr>
        <dsp:cNvPr id="0" name=""/>
        <dsp:cNvSpPr/>
      </dsp:nvSpPr>
      <dsp:spPr>
        <a:xfrm>
          <a:off x="1172120" y="3807588"/>
          <a:ext cx="2853778" cy="1014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402" tIns="107402" rIns="107402" bIns="107402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load("print('Hello from chunk')")()</a:t>
          </a:r>
        </a:p>
      </dsp:txBody>
      <dsp:txXfrm>
        <a:off x="1172120" y="3807588"/>
        <a:ext cx="2853778" cy="10148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FA3CA-5725-4BA7-A851-72A62AC5A8EE}" type="datetimeFigureOut">
              <a:rPr lang="en-CA" smtClean="0"/>
              <a:pPr/>
              <a:t>2025-06-26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73CA4-7EF9-467F-99BD-6DDCB9451CF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470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13:15:16.69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4 24575,'100'-1'0,"-21"-1"0,93 10 0,-158-6 0,0 1 0,1 0 0,-1 1 0,-1 1 0,1 0 0,0 1 0,-1 0 0,-1 1 0,1 1 0,-1 0 0,0 0 0,-1 2 0,0-1 0,0 1 0,-1 1 0,0 0 0,-1 0 0,0 1 0,10 19 0,-9-14 0,36 61 0,49 115 0,43 184 0,-117-308 0,-4 1 0,-3 1 0,9 113 0,-23 169 0,-3-220 0,1-94 0,-3-1 0,-15 65 0,11-62 0,-8 79 0,16-118 0,0 17 0,1 1 0,0 0 0,4 22 0,-3-35 0,1 0 0,-1 0 0,2 0 0,-1 0 0,1-1 0,0 1 0,1-1 0,-1 0 0,1 0 0,0 0 0,1-1 0,6 8 0,10 6 0,0-1 0,1-1 0,43 25 0,78 33 0,-71-44 0,2-3 0,89 21 0,152 20 0,-311-68 0,1 0 0,0 0 0,-1 0 0,1 0 0,-1 0 0,1 1 0,-1 0 0,0 0 0,0 0 0,0 1 0,0-1 0,0 1 0,0 0 0,-1 0 0,5 5 0,-6-5 0,0 1 0,-1 0 0,1 1 0,-1-1 0,0 0 0,0 0 0,0 1 0,0-1 0,-1 0 0,0 1 0,0-1 0,0 1 0,0-1 0,-1 0 0,0 1 0,-2 6 0,-45 178 0,6-31 0,3 40 0,8 2 0,10 2 0,4 219 0,23 184 0,-2-551 0,3-1 0,26 98 0,-11-60 0,-14-40 0,-3 0 0,-1 1 0,-5 77 0,0-71 0,1-45 0,0 0 0,-1 1 0,-1-1 0,0 0 0,-1 0 0,0 0 0,-1-1 0,0 1 0,-1-1 0,0 0 0,-1 0 0,-8 12 0,-6 3 0,-1-2 0,-2 0 0,0-2 0,-1 0 0,-2-2 0,0-1 0,-1-1 0,-1-1 0,0-1 0,-1-2 0,-1 0 0,-1-3 0,0 0 0,-37 8 0,55-17 0,1-1 0,-1 1 0,0-2 0,-19 0 0,27-1 0,-1 0 0,0-1 0,1 0 0,-1 0 0,1 0 0,0-1 0,-1 0 0,1 0 0,0 0 0,0-1 0,0 0 0,-6-4 0,-7-9 0,1-1 0,0-1 0,2-1 0,0 0 0,-17-28 0,-17-23 0,-33-32-1365,53 64-5461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13:15:29.76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291 0 24575,'0'725'0,"0"-713"0,0-1 0,0-1 0,0 0 0,-1 0 0,-4 18 0,5-26 0,-1-1 0,1 1 0,-1-1 0,1 1 0,-1-1 0,0 1 0,1-1 0,-1 1 0,0-1 0,0 1 0,0-1 0,0 0 0,-1 0 0,1 0 0,0 1 0,0-1 0,-1 0 0,1-1 0,-1 1 0,1 0 0,-1 0 0,1-1 0,-1 1 0,1 0 0,-1-1 0,0 0 0,1 1 0,-1-1 0,0 0 0,1 0 0,-1 0 0,0 0 0,1 0 0,-1 0 0,-2-1 0,-16-4 0,0-1 0,1-1 0,0 0 0,0-2 0,-33-20 0,6 3 0,4 5 0,42 21 1,0 0 0,0 0-1,0 0 1,1 0 0,-1 0 0,0 0-1,0 0 1,0 0 0,0 0 0,1 0-1,-1 0 1,0 0 0,0 0 0,0-1-1,0 1 1,0 0 0,0 0 0,1 0-1,-1 0 1,0 0 0,0 0 0,0 0-1,0-1 1,0 1 0,0 0-1,0 0 1,0 0 0,0 0 0,0-1-1,0 1 1,0 0 0,0 0 0,0 0-1,0 0 1,0 0 0,0-1 0,0 1-1,0 0 1,0 0 0,0 0 0,0 0-1,0-1 1,0 1 0,0 0 0,0 0-1,0 0 1,0 0 0,0 0 0,0-1-1,0 1 1,0 0 0,0 0-1,-1 0 1,1 0 0,0 0 0,0 0-1,0-1 1,0 1 0,0 0 0,-1 0-1,1 0 1,16-1-1072,-15 1 731,17 0-6486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13:15:30.67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13:15:33.66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430 31 24575,'-9'0'0,"0"-1"0,1-1 0,0 1 0,-1-2 0,-7-2 0,-33-7 0,2 8 0,1 2 0,-76 6 0,118-4 0,0 1 0,0-1 0,0 1 0,0 1 0,0-1 0,0 0 0,0 1 0,0 0 0,0 0 0,1 0 0,-1 0 0,1 1 0,-1 0 0,1-1 0,0 1 0,0 0 0,0 0 0,1 1 0,-5 6 0,2-1 0,1 0 0,0 0 0,0 1 0,1-1 0,0 1 0,1 0 0,-2 14 0,3-17 0,0 0 0,1-1 0,0 1 0,0 0 0,0 0 0,1-1 0,0 1 0,0 0 0,1-1 0,0 1 0,5 11 0,-4-13 0,-1-1 0,1 0 0,0 0 0,1 0 0,-1 0 0,1 0 0,-1-1 0,1 0 0,0 1 0,0-2 0,1 1 0,-1 0 0,0-1 0,1 0 0,0 0 0,8 3 0,-4-3 0,14 6 0,0-1 0,0-1 0,1-2 0,29 3 0,-26-4 0,1 1 0,26 7 0,-27-5 0,-24-5 0,0 0 0,0 0 0,1 0 0,-1 0 0,0 1 0,0-1 0,0 1 0,0 0 0,0 0 0,-1 0 0,1 0 0,-1 0 0,1 1 0,3 4 0,-2-1 0,-1-1 0,0 1 0,0 0 0,0-1 0,-1 1 0,0 1 0,2 7 0,0 9 0,-1-1 0,-1 1 0,-2 32 0,0-51 0,0 6 0,0-2 0,0 1 0,0 0 0,-1-1 0,0 1 0,-4 14 0,4-21 0,0 0 0,0 1 0,0-1 0,0 0 0,-1 0 0,1 0 0,-1 0 0,1 0 0,-1 0 0,0 0 0,0-1 0,0 1 0,0-1 0,0 1 0,0-1 0,0 0 0,0 0 0,-1 0 0,1 0 0,0 0 0,-1 0 0,1-1 0,-1 1 0,-2 0 0,-23 1 0,0 0 0,0-2 0,-33-4 0,-10 1 0,-36 2-1365,84 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lack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wf_photo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8788" y="544531"/>
            <a:ext cx="4811856" cy="1854206"/>
          </a:xfrm>
        </p:spPr>
        <p:txBody>
          <a:bodyPr anchor="b" anchorCtr="0"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701703" y="2274980"/>
            <a:ext cx="3074395" cy="2060440"/>
            <a:chOff x="5701703" y="682760"/>
            <a:chExt cx="3074395" cy="2060440"/>
          </a:xfrm>
        </p:grpSpPr>
        <p:sp>
          <p:nvSpPr>
            <p:cNvPr id="5" name="Freeform 4"/>
            <p:cNvSpPr/>
            <p:nvPr/>
          </p:nvSpPr>
          <p:spPr>
            <a:xfrm>
              <a:off x="6164291" y="682760"/>
              <a:ext cx="2013677" cy="2060440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703" y="1523009"/>
              <a:ext cx="3074395" cy="25199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17" y="6279323"/>
            <a:ext cx="2520922" cy="17607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6570921"/>
            <a:ext cx="868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9320" y="2543510"/>
            <a:ext cx="4811323" cy="1233311"/>
          </a:xfrm>
        </p:spPr>
        <p:txBody>
          <a:bodyPr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2400" baseline="0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419537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k153597rk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ight Bulb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15201" y="170122"/>
            <a:ext cx="1388650" cy="2239199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gnify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17943" y="158624"/>
            <a:ext cx="2000897" cy="2006852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peak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42376" y="195281"/>
            <a:ext cx="2191150" cy="180884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4025851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9368" y="3429000"/>
            <a:ext cx="4114286" cy="34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00605056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18677" y="3062745"/>
            <a:ext cx="2447619" cy="3657143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A05379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689478"/>
            <a:ext cx="5485715" cy="20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A05379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584716"/>
            <a:ext cx="5485715" cy="212381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kd186908sd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405212" y="3953896"/>
            <a:ext cx="3657143" cy="2733334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k318019rk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10097"/>
            <a:ext cx="8228013" cy="670326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400" b="1">
                <a:solidFill>
                  <a:schemeClr val="bg2"/>
                </a:solidFill>
              </a:defRPr>
            </a:lvl1pPr>
            <a:lvl2pPr marL="231775" indent="-231775">
              <a:spcBef>
                <a:spcPts val="624"/>
              </a:spcBef>
              <a:buFont typeface="Arial" pitchFamily="34" charset="0"/>
              <a:buChar char="•"/>
              <a:defRPr/>
            </a:lvl2pPr>
            <a:lvl3pPr marL="457200" indent="-231775">
              <a:buFont typeface="Arial" pitchFamily="34" charset="0"/>
              <a:buChar char="–"/>
              <a:defRPr/>
            </a:lvl3pPr>
            <a:lvl4pPr marL="688975" indent="-225425">
              <a:buFont typeface="Arial" pitchFamily="34" charset="0"/>
              <a:buChar char="•"/>
              <a:defRPr/>
            </a:lvl4pPr>
            <a:lvl5pPr marL="914400" indent="-225425">
              <a:buFont typeface="Arial" pitchFamily="34" charset="0"/>
              <a:buChar char="–"/>
              <a:tabLst/>
              <a:defRPr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59314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2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4660900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666666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0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9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358359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81125"/>
            <a:ext cx="8228012" cy="48244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pic>
        <p:nvPicPr>
          <p:cNvPr id="2" name="Picture 2" descr="Lua language Icons, Logos, Symbols ...">
            <a:extLst>
              <a:ext uri="{FF2B5EF4-FFF2-40B4-BE49-F238E27FC236}">
                <a16:creationId xmlns:a16="http://schemas.microsoft.com/office/drawing/2014/main" id="{4227A58B-F1DD-DF02-824E-4F1798E44E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49102"/>
            <a:ext cx="609600" cy="62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1" r:id="rId10"/>
    <p:sldLayoutId id="2147483657" r:id="rId11"/>
    <p:sldLayoutId id="2147483658" r:id="rId12"/>
    <p:sldLayoutId id="2147483659" r:id="rId13"/>
    <p:sldLayoutId id="2147483663" r:id="rId14"/>
    <p:sldLayoutId id="2147483662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6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1775" indent="-231775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31775" algn="l" defTabSz="914400" rtl="0" eaLnBrk="1" latinLnBrk="0" hangingPunct="1">
        <a:lnSpc>
          <a:spcPct val="100000"/>
        </a:lnSpc>
        <a:spcBef>
          <a:spcPts val="624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24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2pPr>
      <a:lvl3pPr marL="688975" indent="-231775" algn="l" defTabSz="914400" rtl="0" eaLnBrk="1" latinLnBrk="0" hangingPunct="1">
        <a:lnSpc>
          <a:spcPct val="100000"/>
        </a:lnSpc>
        <a:spcBef>
          <a:spcPts val="576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0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3pPr>
      <a:lvl4pPr marL="914400" indent="-225425" algn="l" defTabSz="914400" rtl="0" eaLnBrk="1" latinLnBrk="0" hangingPunct="1">
        <a:lnSpc>
          <a:spcPct val="100000"/>
        </a:lnSpc>
        <a:spcBef>
          <a:spcPts val="528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18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4pPr>
      <a:lvl5pPr marL="1146175" indent="-231775" algn="l" defTabSz="914400" rtl="0" eaLnBrk="1" latinLnBrk="0" hangingPunct="1">
        <a:lnSpc>
          <a:spcPct val="100000"/>
        </a:lnSpc>
        <a:spcBef>
          <a:spcPts val="48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16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5" Type="http://schemas.openxmlformats.org/officeDocument/2006/relationships/image" Target="../media/image23.png"/><Relationship Id="rId4" Type="http://schemas.openxmlformats.org/officeDocument/2006/relationships/customXml" Target="../ink/ink2.xml"/><Relationship Id="rId9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lua.org/download.html" TargetMode="Externa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 Delivery Fundamentals :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8788" y="3657600"/>
            <a:ext cx="4811323" cy="1233311"/>
          </a:xfrm>
        </p:spPr>
        <p:txBody>
          <a:bodyPr/>
          <a:lstStyle/>
          <a:p>
            <a:r>
              <a:rPr lang="en-US" dirty="0"/>
              <a:t>Lua Proramming</a:t>
            </a:r>
          </a:p>
        </p:txBody>
      </p:sp>
      <p:pic>
        <p:nvPicPr>
          <p:cNvPr id="1026" name="Picture 2" descr="Lua language Icons, Logos, Symbols ...">
            <a:extLst>
              <a:ext uri="{FF2B5EF4-FFF2-40B4-BE49-F238E27FC236}">
                <a16:creationId xmlns:a16="http://schemas.microsoft.com/office/drawing/2014/main" id="{39682108-69F1-C61E-5D7D-34CC2B6D1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07573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183D50A9-DB55-79A9-A0A2-6BB557747EC2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R="0" lvl="0" fontAlgn="base">
              <a:tabLst/>
            </a:pPr>
            <a:r>
              <a:rPr lang="en-US" altLang="en-US" b="1" dirty="0"/>
              <a:t>2. Embeddable in Other Applications</a:t>
            </a:r>
          </a:p>
          <a:p>
            <a:pPr lvl="1" fontAlgn="base"/>
            <a:r>
              <a:rPr lang="en-US" altLang="en-US" dirty="0"/>
              <a:t>Easily integrates with C/C++ using Lua’s C API</a:t>
            </a:r>
          </a:p>
          <a:p>
            <a:pPr lvl="1" fontAlgn="base"/>
            <a:r>
              <a:rPr lang="en-US" altLang="en-US" dirty="0"/>
              <a:t>Commonly used to extend functionality of applications without recompiling</a:t>
            </a:r>
          </a:p>
          <a:p>
            <a:pPr lvl="1" fontAlgn="base"/>
            <a:r>
              <a:rPr lang="en-US" altLang="en-US" dirty="0"/>
              <a:t>Popular in games: Used by Roblox, World of Warcraft, and Adobe Lightroom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3E9DEF-A3D2-3B53-A50F-296D308B8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Top Reasons to Use Lua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37068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8AD426-6361-098E-35DE-0F219AEF967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 chunk behaves like the body of an anonymous function:</a:t>
            </a:r>
          </a:p>
          <a:p>
            <a:r>
              <a:rPr lang="en-US" dirty="0"/>
              <a:t>-- top-level chunk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local x = 10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print(x)</a:t>
            </a:r>
          </a:p>
          <a:p>
            <a:r>
              <a:rPr lang="en-IN" dirty="0"/>
              <a:t>Is internally</a:t>
            </a:r>
          </a:p>
          <a:p>
            <a:pPr marL="225425" lvl="1" indent="0">
              <a:buNone/>
            </a:pPr>
            <a:r>
              <a:rPr lang="en-US" dirty="0">
                <a:highlight>
                  <a:srgbClr val="EDCAED"/>
                </a:highlight>
              </a:rPr>
              <a:t>return function()</a:t>
            </a:r>
          </a:p>
          <a:p>
            <a:pPr marL="225425" lvl="1" indent="0">
              <a:buNone/>
            </a:pPr>
            <a:r>
              <a:rPr lang="en-US" dirty="0">
                <a:highlight>
                  <a:srgbClr val="EDCAED"/>
                </a:highlight>
              </a:rPr>
              <a:t>    local x = 10</a:t>
            </a:r>
          </a:p>
          <a:p>
            <a:pPr marL="225425" lvl="1" indent="0">
              <a:buNone/>
            </a:pPr>
            <a:r>
              <a:rPr lang="en-US" dirty="0">
                <a:highlight>
                  <a:srgbClr val="EDCAED"/>
                </a:highlight>
              </a:rPr>
              <a:t>    print(x)</a:t>
            </a:r>
          </a:p>
          <a:p>
            <a:pPr marL="225425" lvl="1" indent="0">
              <a:buNone/>
            </a:pPr>
            <a:r>
              <a:rPr lang="en-US" dirty="0">
                <a:highlight>
                  <a:srgbClr val="EDCAED"/>
                </a:highlight>
              </a:rPr>
              <a:t>end</a:t>
            </a:r>
          </a:p>
          <a:p>
            <a:pPr lvl="1"/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F1DC9B-4CAF-3653-0A5B-291168E1C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Chunk Structure</a:t>
            </a:r>
          </a:p>
        </p:txBody>
      </p:sp>
    </p:spTree>
    <p:extLst>
      <p:ext uri="{BB962C8B-B14F-4D97-AF65-F5344CB8AC3E}">
        <p14:creationId xmlns:p14="http://schemas.microsoft.com/office/powerpoint/2010/main" val="16548021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86F89D-0E39-8A7F-2CE8-AAE9A2C0AAB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t-BR" dirty="0"/>
              <a:t>Chunks from C (via C API)</a:t>
            </a:r>
          </a:p>
          <a:p>
            <a:r>
              <a:rPr lang="en-US" dirty="0" err="1"/>
              <a:t>luaL_loadstring</a:t>
            </a:r>
            <a:r>
              <a:rPr lang="en-US" dirty="0"/>
              <a:t>(L, "print('From C chunk')");  // Compiles chunk</a:t>
            </a:r>
          </a:p>
          <a:p>
            <a:r>
              <a:rPr lang="en-US" dirty="0" err="1"/>
              <a:t>lua_pcall</a:t>
            </a:r>
            <a:r>
              <a:rPr lang="en-US" dirty="0"/>
              <a:t>(L, 0, 0, 0);                        // Executes chunk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215A94-7D0E-67A1-C25D-5A3CED57B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Chunk Structure</a:t>
            </a:r>
          </a:p>
        </p:txBody>
      </p:sp>
    </p:spTree>
    <p:extLst>
      <p:ext uri="{BB962C8B-B14F-4D97-AF65-F5344CB8AC3E}">
        <p14:creationId xmlns:p14="http://schemas.microsoft.com/office/powerpoint/2010/main" val="80186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71CFD-90EA-A55C-636B-D080103B732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When a chunk is loaded, Lua wraps it in an </a:t>
            </a:r>
            <a:r>
              <a:rPr lang="en-US" b="1" dirty="0"/>
              <a:t>anonymous function</a:t>
            </a:r>
            <a:r>
              <a:rPr lang="en-US" dirty="0"/>
              <a:t>:</a:t>
            </a:r>
          </a:p>
          <a:p>
            <a:r>
              <a:rPr lang="en-US" dirty="0"/>
              <a:t>local f = load("return 2 + 2")</a:t>
            </a:r>
          </a:p>
          <a:p>
            <a:r>
              <a:rPr lang="en-US" dirty="0"/>
              <a:t>print(f()) -- prints 4</a:t>
            </a:r>
          </a:p>
          <a:p>
            <a:r>
              <a:rPr lang="en-US" dirty="0"/>
              <a:t>You can assign this to variables or call it later. </a:t>
            </a:r>
          </a:p>
          <a:p>
            <a:r>
              <a:rPr lang="en-US" dirty="0"/>
              <a:t>The chunk inherits the environment it's executed in (_ENV).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7B1582-6468-B139-B3D5-346E37A00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Chunks Are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0A107D-47A4-C4A5-C409-35E78D49C2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840" b="27893"/>
          <a:stretch>
            <a:fillRect/>
          </a:stretch>
        </p:blipFill>
        <p:spPr>
          <a:xfrm>
            <a:off x="2079074" y="4419600"/>
            <a:ext cx="6629400" cy="237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446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5FE5BC-F046-973D-5633-575A2CC8F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Chunk Environments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C5BFB27F-8989-5DFB-12C7-F56E5C2E2614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53444866"/>
              </p:ext>
            </p:extLst>
          </p:nvPr>
        </p:nvGraphicFramePr>
        <p:xfrm>
          <a:off x="457200" y="1381125"/>
          <a:ext cx="8228013" cy="4824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89339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7C4B7B-DEE1-FF00-B739-D9C785A7F89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Use luac to compile:</a:t>
            </a:r>
          </a:p>
          <a:p>
            <a:pPr lvl="1"/>
            <a:r>
              <a:rPr lang="pl-PL" dirty="0"/>
              <a:t>luac -o mychunk.luac mychunk.lua</a:t>
            </a:r>
          </a:p>
          <a:p>
            <a:r>
              <a:rPr lang="en-IN" dirty="0"/>
              <a:t>Load it in Lua:</a:t>
            </a:r>
          </a:p>
          <a:p>
            <a:pPr lvl="1"/>
            <a:r>
              <a:rPr lang="en-IN" dirty="0" err="1"/>
              <a:t>dofile</a:t>
            </a:r>
            <a:r>
              <a:rPr lang="en-IN" dirty="0"/>
              <a:t>("</a:t>
            </a:r>
            <a:r>
              <a:rPr lang="en-IN" dirty="0" err="1"/>
              <a:t>mychunk.luac</a:t>
            </a:r>
            <a:r>
              <a:rPr lang="en-IN" dirty="0"/>
              <a:t>")</a:t>
            </a:r>
          </a:p>
          <a:p>
            <a:r>
              <a:rPr lang="en-US" dirty="0"/>
              <a:t>This skips parsing and speeds up execution but reduces portability across Lua versions.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F9852D-4D48-2D5A-A845-E32889E2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Precompiled Chunks (Bytecode)</a:t>
            </a:r>
          </a:p>
        </p:txBody>
      </p:sp>
    </p:spTree>
    <p:extLst>
      <p:ext uri="{BB962C8B-B14F-4D97-AF65-F5344CB8AC3E}">
        <p14:creationId xmlns:p14="http://schemas.microsoft.com/office/powerpoint/2010/main" val="5228454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6B150-F316-53E5-FEE6-6F8C4A7DB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441956-41B9-126E-2917-3FB61CA6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Lua Code → Compilation Flow (Source → Bytecode)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13BD56A-524E-2A00-29D6-2B91175505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7312706"/>
              </p:ext>
            </p:extLst>
          </p:nvPr>
        </p:nvGraphicFramePr>
        <p:xfrm>
          <a:off x="140048" y="1397000"/>
          <a:ext cx="900395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F48C5A18-4BB2-3EA6-C688-EDB93C69986A}"/>
              </a:ext>
            </a:extLst>
          </p:cNvPr>
          <p:cNvGrpSpPr/>
          <p:nvPr/>
        </p:nvGrpSpPr>
        <p:grpSpPr>
          <a:xfrm>
            <a:off x="246111" y="2667001"/>
            <a:ext cx="1371600" cy="1364139"/>
            <a:chOff x="0" y="1219199"/>
            <a:chExt cx="1988820" cy="16256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A2B86C-3941-08AF-8B7A-FFA30FF27135}"/>
                </a:ext>
              </a:extLst>
            </p:cNvPr>
            <p:cNvSpPr/>
            <p:nvPr/>
          </p:nvSpPr>
          <p:spPr>
            <a:xfrm>
              <a:off x="0" y="1219199"/>
              <a:ext cx="1988820" cy="16256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5F8FF185-FBC9-C060-3EE0-3DA1608E9B45}"/>
                </a:ext>
              </a:extLst>
            </p:cNvPr>
            <p:cNvSpPr txBox="1"/>
            <p:nvPr/>
          </p:nvSpPr>
          <p:spPr>
            <a:xfrm>
              <a:off x="79355" y="1298554"/>
              <a:ext cx="1830110" cy="14668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2880" tIns="182880" rIns="182880" bIns="182880" numCol="1" spcCol="1270" anchor="ctr" anchorCtr="0">
              <a:noAutofit/>
            </a:bodyPr>
            <a:lstStyle/>
            <a:p>
              <a:pPr lvl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dirty="0" err="1"/>
                <a:t>Chunk</a:t>
              </a:r>
              <a:r>
                <a:rPr lang="fr-FR" dirty="0"/>
                <a:t> (source code)</a:t>
              </a:r>
            </a:p>
            <a:p>
              <a:pPr lvl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dirty="0"/>
                <a:t>     ↓ (</a:t>
              </a:r>
              <a:r>
                <a:rPr lang="fr-FR" dirty="0" err="1"/>
                <a:t>llex.c</a:t>
              </a:r>
              <a:r>
                <a:rPr lang="fr-FR" dirty="0"/>
                <a:t>)</a:t>
              </a:r>
              <a:endParaRPr lang="en-IN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83280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324EFC-4E98-415E-E12D-0AC4CDC21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Practical Use Cases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BD4224C3-EF65-3A29-5D64-C1086E07D139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376124073"/>
              </p:ext>
            </p:extLst>
          </p:nvPr>
        </p:nvGraphicFramePr>
        <p:xfrm>
          <a:off x="609600" y="1381125"/>
          <a:ext cx="8228013" cy="4824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26760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C88B7-E258-1823-14E2-D943E5C3A5E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Lexical conventions define the </a:t>
            </a:r>
            <a:r>
              <a:rPr lang="en-US" b="1" dirty="0"/>
              <a:t>syntax rules</a:t>
            </a:r>
            <a:r>
              <a:rPr lang="en-US" dirty="0"/>
              <a:t> of the language — how tokens (keywords, variables, operators, etc.) are formed and recognized.</a:t>
            </a:r>
          </a:p>
          <a:p>
            <a:r>
              <a:rPr lang="en-US" dirty="0"/>
              <a:t>Understanding these is essential for writing valid Lua code and managing global/local variables properly.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869AF-0402-021F-7CA9-1C3BD75C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Lexical Conventions &amp; Global Variables</a:t>
            </a:r>
          </a:p>
        </p:txBody>
      </p:sp>
    </p:spTree>
    <p:extLst>
      <p:ext uri="{BB962C8B-B14F-4D97-AF65-F5344CB8AC3E}">
        <p14:creationId xmlns:p14="http://schemas.microsoft.com/office/powerpoint/2010/main" val="2948395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D15C57-5D3D-C68D-A33D-7B8FD99CC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Lexical Elements in Lua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9FFFB9-0237-EA05-7548-53036991E6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660473"/>
              </p:ext>
            </p:extLst>
          </p:nvPr>
        </p:nvGraphicFramePr>
        <p:xfrm>
          <a:off x="838200" y="1381125"/>
          <a:ext cx="7543800" cy="482441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294428">
                  <a:extLst>
                    <a:ext uri="{9D8B030D-6E8A-4147-A177-3AD203B41FA5}">
                      <a16:colId xmlns:a16="http://schemas.microsoft.com/office/drawing/2014/main" val="3201929756"/>
                    </a:ext>
                  </a:extLst>
                </a:gridCol>
                <a:gridCol w="5249372">
                  <a:extLst>
                    <a:ext uri="{9D8B030D-6E8A-4147-A177-3AD203B41FA5}">
                      <a16:colId xmlns:a16="http://schemas.microsoft.com/office/drawing/2014/main" val="3309142676"/>
                    </a:ext>
                  </a:extLst>
                </a:gridCol>
              </a:tblGrid>
              <a:tr h="576833">
                <a:tc>
                  <a:txBody>
                    <a:bodyPr/>
                    <a:lstStyle/>
                    <a:p>
                      <a:r>
                        <a:rPr lang="en-IN" sz="2600"/>
                        <a:t>Element</a:t>
                      </a:r>
                    </a:p>
                  </a:txBody>
                  <a:tcPr marL="131098" marR="131098" marT="65549" marB="65549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Description</a:t>
                      </a:r>
                    </a:p>
                  </a:txBody>
                  <a:tcPr marL="131098" marR="131098" marT="65549" marB="65549" anchor="ctr"/>
                </a:tc>
                <a:extLst>
                  <a:ext uri="{0D108BD9-81ED-4DB2-BD59-A6C34878D82A}">
                    <a16:rowId xmlns:a16="http://schemas.microsoft.com/office/drawing/2014/main" val="3188207478"/>
                  </a:ext>
                </a:extLst>
              </a:tr>
              <a:tr h="970127">
                <a:tc>
                  <a:txBody>
                    <a:bodyPr/>
                    <a:lstStyle/>
                    <a:p>
                      <a:r>
                        <a:rPr lang="en-IN" sz="2600" b="1"/>
                        <a:t>Identifiers</a:t>
                      </a:r>
                      <a:endParaRPr lang="en-IN" sz="2600"/>
                    </a:p>
                  </a:txBody>
                  <a:tcPr marL="131098" marR="131098" marT="65549" marB="65549" anchor="ctr"/>
                </a:tc>
                <a:tc>
                  <a:txBody>
                    <a:bodyPr/>
                    <a:lstStyle/>
                    <a:p>
                      <a:r>
                        <a:rPr lang="fr-FR" sz="2600" dirty="0" err="1"/>
                        <a:t>Names</a:t>
                      </a:r>
                      <a:r>
                        <a:rPr lang="fr-FR" sz="2600" dirty="0"/>
                        <a:t> for variables, </a:t>
                      </a:r>
                      <a:r>
                        <a:rPr lang="fr-FR" sz="2600" dirty="0" err="1"/>
                        <a:t>functions</a:t>
                      </a:r>
                      <a:r>
                        <a:rPr lang="fr-FR" sz="2600" dirty="0"/>
                        <a:t>, etc.</a:t>
                      </a:r>
                    </a:p>
                  </a:txBody>
                  <a:tcPr marL="131098" marR="131098" marT="65549" marB="65549" anchor="ctr"/>
                </a:tc>
                <a:extLst>
                  <a:ext uri="{0D108BD9-81ED-4DB2-BD59-A6C34878D82A}">
                    <a16:rowId xmlns:a16="http://schemas.microsoft.com/office/drawing/2014/main" val="1871016979"/>
                  </a:ext>
                </a:extLst>
              </a:tr>
              <a:tr h="970127">
                <a:tc>
                  <a:txBody>
                    <a:bodyPr/>
                    <a:lstStyle/>
                    <a:p>
                      <a:r>
                        <a:rPr lang="en-IN" sz="2600" b="1"/>
                        <a:t>Keywords</a:t>
                      </a:r>
                      <a:endParaRPr lang="en-IN" sz="2600"/>
                    </a:p>
                  </a:txBody>
                  <a:tcPr marL="131098" marR="131098" marT="65549" marB="65549" anchor="ctr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Reserved words like if, then, end</a:t>
                      </a:r>
                    </a:p>
                  </a:txBody>
                  <a:tcPr marL="131098" marR="131098" marT="65549" marB="65549" anchor="ctr"/>
                </a:tc>
                <a:extLst>
                  <a:ext uri="{0D108BD9-81ED-4DB2-BD59-A6C34878D82A}">
                    <a16:rowId xmlns:a16="http://schemas.microsoft.com/office/drawing/2014/main" val="1395768245"/>
                  </a:ext>
                </a:extLst>
              </a:tr>
              <a:tr h="576833">
                <a:tc>
                  <a:txBody>
                    <a:bodyPr/>
                    <a:lstStyle/>
                    <a:p>
                      <a:r>
                        <a:rPr lang="en-IN" sz="2600" b="1"/>
                        <a:t>Operators</a:t>
                      </a:r>
                      <a:endParaRPr lang="en-IN" sz="2600"/>
                    </a:p>
                  </a:txBody>
                  <a:tcPr marL="131098" marR="131098" marT="65549" marB="65549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+, -, .., ==, etc.</a:t>
                      </a:r>
                    </a:p>
                  </a:txBody>
                  <a:tcPr marL="131098" marR="131098" marT="65549" marB="65549" anchor="ctr"/>
                </a:tc>
                <a:extLst>
                  <a:ext uri="{0D108BD9-81ED-4DB2-BD59-A6C34878D82A}">
                    <a16:rowId xmlns:a16="http://schemas.microsoft.com/office/drawing/2014/main" val="4120099730"/>
                  </a:ext>
                </a:extLst>
              </a:tr>
              <a:tr h="576833">
                <a:tc>
                  <a:txBody>
                    <a:bodyPr/>
                    <a:lstStyle/>
                    <a:p>
                      <a:r>
                        <a:rPr lang="en-IN" sz="2600" b="1"/>
                        <a:t>Separators</a:t>
                      </a:r>
                      <a:endParaRPr lang="en-IN" sz="2600"/>
                    </a:p>
                  </a:txBody>
                  <a:tcPr marL="131098" marR="131098" marT="65549" marB="65549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(, ), {, }, ,, ;, etc.</a:t>
                      </a:r>
                    </a:p>
                  </a:txBody>
                  <a:tcPr marL="131098" marR="131098" marT="65549" marB="65549" anchor="ctr"/>
                </a:tc>
                <a:extLst>
                  <a:ext uri="{0D108BD9-81ED-4DB2-BD59-A6C34878D82A}">
                    <a16:rowId xmlns:a16="http://schemas.microsoft.com/office/drawing/2014/main" val="3484551009"/>
                  </a:ext>
                </a:extLst>
              </a:tr>
              <a:tr h="576833">
                <a:tc>
                  <a:txBody>
                    <a:bodyPr/>
                    <a:lstStyle/>
                    <a:p>
                      <a:r>
                        <a:rPr lang="en-IN" sz="2600" b="1"/>
                        <a:t>Literals</a:t>
                      </a:r>
                      <a:endParaRPr lang="en-IN" sz="2600"/>
                    </a:p>
                  </a:txBody>
                  <a:tcPr marL="131098" marR="131098" marT="65549" marB="65549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Numbers, strings, booleans, nil</a:t>
                      </a:r>
                    </a:p>
                  </a:txBody>
                  <a:tcPr marL="131098" marR="131098" marT="65549" marB="65549" anchor="ctr"/>
                </a:tc>
                <a:extLst>
                  <a:ext uri="{0D108BD9-81ED-4DB2-BD59-A6C34878D82A}">
                    <a16:rowId xmlns:a16="http://schemas.microsoft.com/office/drawing/2014/main" val="557276374"/>
                  </a:ext>
                </a:extLst>
              </a:tr>
              <a:tr h="576833">
                <a:tc>
                  <a:txBody>
                    <a:bodyPr/>
                    <a:lstStyle/>
                    <a:p>
                      <a:r>
                        <a:rPr lang="en-IN" sz="2600" b="1"/>
                        <a:t>Comments</a:t>
                      </a:r>
                      <a:endParaRPr lang="en-IN" sz="2600"/>
                    </a:p>
                  </a:txBody>
                  <a:tcPr marL="131098" marR="131098" marT="65549" marB="65549" anchor="ctr"/>
                </a:tc>
                <a:tc>
                  <a:txBody>
                    <a:bodyPr/>
                    <a:lstStyle/>
                    <a:p>
                      <a:r>
                        <a:rPr lang="en-IN" sz="2600" dirty="0"/>
                        <a:t>-- line, --[[ block ]]</a:t>
                      </a:r>
                    </a:p>
                  </a:txBody>
                  <a:tcPr marL="131098" marR="131098" marT="65549" marB="65549" anchor="ctr"/>
                </a:tc>
                <a:extLst>
                  <a:ext uri="{0D108BD9-81ED-4DB2-BD59-A6C34878D82A}">
                    <a16:rowId xmlns:a16="http://schemas.microsoft.com/office/drawing/2014/main" val="3037395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69728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BC244-3113-3E25-12DA-A29542C9B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C62466-36D7-1064-B922-9EA8FCDCBE4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Used to name variables, functions, tables, etc.,</a:t>
            </a:r>
            <a:endParaRPr lang="en-IN" dirty="0"/>
          </a:p>
          <a:p>
            <a:r>
              <a:rPr lang="en-US" dirty="0"/>
              <a:t>Used to name variables, functions, tables, etc.,</a:t>
            </a:r>
          </a:p>
          <a:p>
            <a:r>
              <a:rPr lang="en-US" dirty="0"/>
              <a:t>Rules:</a:t>
            </a:r>
          </a:p>
          <a:p>
            <a:pPr lvl="1"/>
            <a:r>
              <a:rPr lang="en-US" dirty="0"/>
              <a:t>Must start with a letter (A–Z, a–z) or underscore_</a:t>
            </a:r>
          </a:p>
          <a:p>
            <a:pPr lvl="1"/>
            <a:r>
              <a:rPr lang="en-US" dirty="0"/>
              <a:t>Followed by letters, digits, or underscores</a:t>
            </a: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1499F2-2992-A30C-9A46-A4E89E47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Identifiers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056925-1D70-F71F-5FAB-5636AD579B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8333"/>
          <a:stretch>
            <a:fillRect/>
          </a:stretch>
        </p:blipFill>
        <p:spPr>
          <a:xfrm>
            <a:off x="609600" y="4169796"/>
            <a:ext cx="4163006" cy="205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6FEAD3-5118-146D-469A-6A4830B6C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207" y="4169796"/>
            <a:ext cx="4324954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73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144B3-DFB3-D48F-C1FF-89A4E20E2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DD5A4BD4-4139-6FBB-38EF-57F5D33D8FE1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b="1" dirty="0"/>
              <a:t>3. Simple and Easy to Learn</a:t>
            </a:r>
          </a:p>
          <a:p>
            <a:pPr lvl="1"/>
            <a:r>
              <a:rPr lang="en-US" dirty="0"/>
              <a:t>Clean and minimalistic syntax</a:t>
            </a:r>
          </a:p>
          <a:p>
            <a:pPr lvl="1"/>
            <a:r>
              <a:rPr lang="en-US" dirty="0"/>
              <a:t>No unnecessary complexity or boilerplate</a:t>
            </a:r>
          </a:p>
          <a:p>
            <a:pPr lvl="1"/>
            <a:r>
              <a:rPr lang="en-US" dirty="0"/>
              <a:t>Perfect for scripting and quick prototyping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0DFAA4-3ECF-55CF-515F-1A3A6A1E7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Top Reasons to Use Lua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804983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E5BB2D-CBC6-A355-09E9-6B02C6731B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vert="horz" lIns="0" tIns="0" rIns="0" bIns="0" rtlCol="0">
            <a:normAutofit/>
          </a:bodyPr>
          <a:lstStyle/>
          <a:p>
            <a:r>
              <a:rPr lang="en-CA" dirty="0"/>
              <a:t>Cannot be used as keywords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21A0F4-A53D-A761-5D5B-2892E1730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 anchorCtr="0">
            <a:normAutofit/>
          </a:bodyPr>
          <a:lstStyle/>
          <a:p>
            <a:r>
              <a:rPr lang="en-IN" dirty="0"/>
              <a:t>Keywords in Lua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29A487-9AC1-DEF7-74C4-F844C9572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87" y="2376043"/>
            <a:ext cx="6700115" cy="295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52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318033-1AD6-E737-0784-43DCD442E7D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4025899" cy="4824414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CA" dirty="0"/>
              <a:t>By default, any variable assigned without local is global.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F3E668-C4A8-4BEA-44D8-469A70033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IN" dirty="0"/>
              <a:t>Global Variables</a:t>
            </a:r>
          </a:p>
        </p:txBody>
      </p:sp>
      <p:graphicFrame>
        <p:nvGraphicFramePr>
          <p:cNvPr id="13" name="TextBox 10">
            <a:extLst>
              <a:ext uri="{FF2B5EF4-FFF2-40B4-BE49-F238E27FC236}">
                <a16:creationId xmlns:a16="http://schemas.microsoft.com/office/drawing/2014/main" id="{A61EA67D-BE19-F21B-3220-847345CA61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8422328"/>
              </p:ext>
            </p:extLst>
          </p:nvPr>
        </p:nvGraphicFramePr>
        <p:xfrm>
          <a:off x="4659314" y="1381125"/>
          <a:ext cx="4025899" cy="4824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67859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908672-4AD5-6197-3357-B09A6AA7A4F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Lua stores all global variables in the _G table:</a:t>
            </a:r>
          </a:p>
          <a:p>
            <a:r>
              <a:rPr lang="en-IN" dirty="0"/>
              <a:t>x = 42</a:t>
            </a:r>
          </a:p>
          <a:p>
            <a:r>
              <a:rPr lang="en-IN" dirty="0"/>
              <a:t>print(_G["x"])      --&gt; 42</a:t>
            </a:r>
          </a:p>
          <a:p>
            <a:endParaRPr lang="en-IN" dirty="0"/>
          </a:p>
          <a:p>
            <a:r>
              <a:rPr lang="en-IN" dirty="0"/>
              <a:t>_G["</a:t>
            </a:r>
            <a:r>
              <a:rPr lang="en-IN" dirty="0" err="1"/>
              <a:t>newVar</a:t>
            </a:r>
            <a:r>
              <a:rPr lang="en-IN" dirty="0"/>
              <a:t>"] = "Hello"</a:t>
            </a:r>
          </a:p>
          <a:p>
            <a:r>
              <a:rPr lang="en-IN" dirty="0"/>
              <a:t>print(</a:t>
            </a:r>
            <a:r>
              <a:rPr lang="en-IN" dirty="0" err="1"/>
              <a:t>newVar</a:t>
            </a:r>
            <a:r>
              <a:rPr lang="en-IN" dirty="0"/>
              <a:t>)       --&gt; Hello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6AE86A-120C-EFFE-857B-97D8290CF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Accessing/Modifying </a:t>
            </a:r>
            <a:r>
              <a:rPr lang="en-IN" dirty="0" err="1"/>
              <a:t>Globals</a:t>
            </a:r>
            <a:r>
              <a:rPr lang="en-IN" dirty="0"/>
              <a:t> Programmatically</a:t>
            </a:r>
          </a:p>
        </p:txBody>
      </p:sp>
    </p:spTree>
    <p:extLst>
      <p:ext uri="{BB962C8B-B14F-4D97-AF65-F5344CB8AC3E}">
        <p14:creationId xmlns:p14="http://schemas.microsoft.com/office/powerpoint/2010/main" val="12214360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63C937A-8934-E2F3-F409-816D3E1DE3EB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/>
        <p:txBody>
          <a:bodyPr vert="horz" lIns="0" tIns="0" rIns="0" bIns="0" rtlCol="0">
            <a:normAutofit/>
          </a:bodyPr>
          <a:lstStyle/>
          <a:p>
            <a:r>
              <a:rPr lang="en-US" altLang="en-US" dirty="0"/>
              <a:t>Numbers: 10, 3.14, 0xFF</a:t>
            </a:r>
          </a:p>
          <a:p>
            <a:r>
              <a:rPr lang="en-US" altLang="en-US" dirty="0"/>
              <a:t>Strings: 'hello', "world", [[multiline]]</a:t>
            </a:r>
          </a:p>
          <a:p>
            <a:r>
              <a:rPr lang="en-US" altLang="en-US" dirty="0"/>
              <a:t>Booleans: true, false</a:t>
            </a:r>
          </a:p>
          <a:p>
            <a:r>
              <a:rPr lang="en-US" altLang="en-US" dirty="0"/>
              <a:t>Nil: nil (absence of a value)</a:t>
            </a:r>
          </a:p>
          <a:p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AC6174-C3E6-4FF8-CB15-679D9212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Literals</a:t>
            </a:r>
          </a:p>
        </p:txBody>
      </p:sp>
    </p:spTree>
    <p:extLst>
      <p:ext uri="{BB962C8B-B14F-4D97-AF65-F5344CB8AC3E}">
        <p14:creationId xmlns:p14="http://schemas.microsoft.com/office/powerpoint/2010/main" val="21217852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E58D8F-2824-FA4B-7A27-142C549514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-- single-line comment</a:t>
            </a:r>
          </a:p>
          <a:p>
            <a:endParaRPr lang="en-IN" dirty="0"/>
          </a:p>
          <a:p>
            <a:r>
              <a:rPr lang="en-IN" dirty="0"/>
              <a:t>--[[</a:t>
            </a:r>
          </a:p>
          <a:p>
            <a:r>
              <a:rPr lang="en-IN" dirty="0"/>
              <a:t>   multi-line comment</a:t>
            </a:r>
          </a:p>
          <a:p>
            <a:r>
              <a:rPr lang="en-IN" dirty="0"/>
              <a:t>]]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837779-55A6-60F2-2BBF-0947E758C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7585314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CF2ABDE7-FE79-4778-69F9-DA0732CF7011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788642094"/>
              </p:ext>
            </p:extLst>
          </p:nvPr>
        </p:nvGraphicFramePr>
        <p:xfrm>
          <a:off x="457200" y="1381125"/>
          <a:ext cx="8228013" cy="4824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02A81B0-C6DC-3A1E-5337-57AF0CE7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Types and Values Nil Booleans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70378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F9F1CD-3CE5-2253-DBD8-33AD25FEA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 Checking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8B6E92-EEDE-AD69-396B-84A81D2A1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14367"/>
            <a:ext cx="5934903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622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677281-6665-B4E5-5DCC-4B2EF73BC6F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Represents the absence of a value or non-existence.</a:t>
            </a:r>
          </a:p>
          <a:p>
            <a:r>
              <a:rPr lang="en-US" dirty="0"/>
              <a:t>Used to delete table entries or mark uninitialized variables.</a:t>
            </a:r>
          </a:p>
          <a:p>
            <a:r>
              <a:rPr lang="en-US" dirty="0"/>
              <a:t>local x</a:t>
            </a:r>
          </a:p>
          <a:p>
            <a:r>
              <a:rPr lang="en-US" dirty="0"/>
              <a:t>print(x)        --&gt; nil</a:t>
            </a:r>
          </a:p>
          <a:p>
            <a:r>
              <a:rPr lang="en-US" dirty="0"/>
              <a:t>x = nil         -- explicitly clearing a variable</a:t>
            </a:r>
          </a:p>
          <a:p>
            <a:r>
              <a:rPr lang="en-US" dirty="0"/>
              <a:t>Accessing a non-existent global returns nil</a:t>
            </a:r>
          </a:p>
          <a:p>
            <a:r>
              <a:rPr lang="en-US" dirty="0"/>
              <a:t>print(</a:t>
            </a:r>
            <a:r>
              <a:rPr lang="en-US" dirty="0" err="1"/>
              <a:t>someUndefinedVar</a:t>
            </a:r>
            <a:r>
              <a:rPr lang="en-US" dirty="0"/>
              <a:t>)   --&gt; nil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39B09E-259D-6732-4F0B-8AB7E8193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Type: nil</a:t>
            </a:r>
          </a:p>
        </p:txBody>
      </p:sp>
    </p:spTree>
    <p:extLst>
      <p:ext uri="{BB962C8B-B14F-4D97-AF65-F5344CB8AC3E}">
        <p14:creationId xmlns:p14="http://schemas.microsoft.com/office/powerpoint/2010/main" val="139655572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2EB0DC-D7DB-4474-DC3C-67850FECF7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Lua uses  </a:t>
            </a:r>
            <a:r>
              <a:rPr lang="en-US" dirty="0" err="1"/>
              <a:t>boolean</a:t>
            </a:r>
            <a:r>
              <a:rPr lang="en-US" dirty="0"/>
              <a:t> values:</a:t>
            </a:r>
          </a:p>
          <a:p>
            <a:pPr lvl="1"/>
            <a:r>
              <a:rPr lang="en-US" dirty="0"/>
              <a:t>true</a:t>
            </a:r>
          </a:p>
          <a:p>
            <a:pPr lvl="1"/>
            <a:r>
              <a:rPr lang="en-US" dirty="0"/>
              <a:t>False</a:t>
            </a:r>
          </a:p>
          <a:p>
            <a:r>
              <a:rPr lang="en-US" dirty="0"/>
              <a:t>Only false and nil are </a:t>
            </a:r>
            <a:r>
              <a:rPr lang="en-US" dirty="0" err="1"/>
              <a:t>falsy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Everything else (even 0 and "") is treated as true.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C23020-8FFA-3B61-2799-5A69ACB94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Type: </a:t>
            </a:r>
            <a:r>
              <a:rPr lang="en-IN" dirty="0" err="1"/>
              <a:t>boolean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70757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DA059-88F8-9DFB-AC6D-0D6AC8A47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5603D5-4C01-7FAB-C992-F8AEE4395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Type: </a:t>
            </a:r>
            <a:r>
              <a:rPr lang="en-IN" dirty="0" err="1"/>
              <a:t>boolean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D7457-1769-B738-46E5-904B333DB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36" y="1600200"/>
            <a:ext cx="651309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95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D196E-396D-FFB6-556B-DD21AFCD3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478DDA4-DAE4-5C7C-0E26-5BCB723D60A2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b="1" dirty="0"/>
              <a:t>4. Flexible and Powerful</a:t>
            </a:r>
          </a:p>
          <a:p>
            <a:pPr lvl="1"/>
            <a:r>
              <a:rPr lang="en-US" b="1" dirty="0"/>
              <a:t>Everything is a table</a:t>
            </a:r>
            <a:r>
              <a:rPr lang="en-US" dirty="0"/>
              <a:t> (can behave like arrays, dictionaries, classes)</a:t>
            </a:r>
          </a:p>
          <a:p>
            <a:pPr lvl="1"/>
            <a:r>
              <a:rPr lang="en-US" dirty="0"/>
              <a:t>Supports </a:t>
            </a:r>
            <a:r>
              <a:rPr lang="en-US" b="1" dirty="0"/>
              <a:t>coroutines</a:t>
            </a:r>
            <a:r>
              <a:rPr lang="en-US" dirty="0"/>
              <a:t>, </a:t>
            </a:r>
            <a:r>
              <a:rPr lang="en-US" b="1" dirty="0"/>
              <a:t>closures</a:t>
            </a:r>
            <a:r>
              <a:rPr lang="en-US" dirty="0"/>
              <a:t>, </a:t>
            </a:r>
            <a:r>
              <a:rPr lang="en-US" b="1" dirty="0" err="1"/>
              <a:t>metatables</a:t>
            </a:r>
            <a:r>
              <a:rPr lang="en-US" dirty="0"/>
              <a:t> for powerful behaviors</a:t>
            </a:r>
          </a:p>
          <a:p>
            <a:pPr lvl="1"/>
            <a:r>
              <a:rPr lang="en-US" dirty="0"/>
              <a:t>Dynamically typed, yet safe and stable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9444A5-C32A-2721-CD3A-B9F648CD0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Top Reasons to Use Lua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32380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06D92-5055-4DC2-C672-A2A88A7CD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0B11F3-0AD3-9ADD-B50F-23EED98F9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504D7-E33E-B328-BC2B-7DA98CD83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49" y="1600200"/>
            <a:ext cx="7754432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032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05A1CB-3948-D8A1-CEE3-FF80FB04E93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The Stand-Alone Interpreter</a:t>
            </a:r>
            <a:r>
              <a:rPr lang="en-US" dirty="0"/>
              <a:t> typically refers to the </a:t>
            </a:r>
            <a:r>
              <a:rPr lang="en-US" b="1" dirty="0"/>
              <a:t>command-line version of a language interpreter.</a:t>
            </a:r>
          </a:p>
          <a:p>
            <a:r>
              <a:rPr lang="en-US" dirty="0"/>
              <a:t>It runs independently, without requiring embedding into another application or development environment.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111189-96E2-2AF1-6BEC-760CE2C07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Standalone Interpreter</a:t>
            </a:r>
          </a:p>
        </p:txBody>
      </p:sp>
    </p:spTree>
    <p:extLst>
      <p:ext uri="{BB962C8B-B14F-4D97-AF65-F5344CB8AC3E}">
        <p14:creationId xmlns:p14="http://schemas.microsoft.com/office/powerpoint/2010/main" val="30168793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05A528-66E7-B3F6-EF71-B4336E377D7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stand-alone interpreter</a:t>
            </a:r>
            <a:r>
              <a:rPr lang="en-US" dirty="0"/>
              <a:t> is an executable program that:</a:t>
            </a:r>
          </a:p>
          <a:p>
            <a:pPr lvl="1"/>
            <a:r>
              <a:rPr lang="en-US" dirty="0"/>
              <a:t>Reads code (from files or directly from standard input),</a:t>
            </a:r>
          </a:p>
          <a:p>
            <a:pPr lvl="1"/>
            <a:r>
              <a:rPr lang="en-US" dirty="0"/>
              <a:t>Parses and executes the code line-by-line or as a whole script,</a:t>
            </a:r>
          </a:p>
          <a:p>
            <a:pPr lvl="1"/>
            <a:r>
              <a:rPr lang="en-US" dirty="0"/>
              <a:t>Requires no additional embedding in another application.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7F85BC-BB49-C6A7-4A71-0FAF80736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24531348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654687-BE35-9E7A-004E-616DF2247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Examples of Stand-Alone Interpreters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DE33EF-6B5A-C0FA-10C9-8FD44AD8F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308385"/>
              </p:ext>
            </p:extLst>
          </p:nvPr>
        </p:nvGraphicFramePr>
        <p:xfrm>
          <a:off x="557739" y="1381125"/>
          <a:ext cx="8205260" cy="482441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191957">
                  <a:extLst>
                    <a:ext uri="{9D8B030D-6E8A-4147-A177-3AD203B41FA5}">
                      <a16:colId xmlns:a16="http://schemas.microsoft.com/office/drawing/2014/main" val="2865676011"/>
                    </a:ext>
                  </a:extLst>
                </a:gridCol>
                <a:gridCol w="2706501">
                  <a:extLst>
                    <a:ext uri="{9D8B030D-6E8A-4147-A177-3AD203B41FA5}">
                      <a16:colId xmlns:a16="http://schemas.microsoft.com/office/drawing/2014/main" val="646453922"/>
                    </a:ext>
                  </a:extLst>
                </a:gridCol>
                <a:gridCol w="3306802">
                  <a:extLst>
                    <a:ext uri="{9D8B030D-6E8A-4147-A177-3AD203B41FA5}">
                      <a16:colId xmlns:a16="http://schemas.microsoft.com/office/drawing/2014/main" val="669362938"/>
                    </a:ext>
                  </a:extLst>
                </a:gridCol>
              </a:tblGrid>
              <a:tr h="776102">
                <a:tc>
                  <a:txBody>
                    <a:bodyPr/>
                    <a:lstStyle/>
                    <a:p>
                      <a:r>
                        <a:rPr lang="en-IN" sz="2100"/>
                        <a:t>Language</a:t>
                      </a:r>
                    </a:p>
                  </a:txBody>
                  <a:tcPr marL="104879" marR="104879" marT="52439" marB="52439" anchor="ctr"/>
                </a:tc>
                <a:tc>
                  <a:txBody>
                    <a:bodyPr/>
                    <a:lstStyle/>
                    <a:p>
                      <a:r>
                        <a:rPr lang="en-IN" sz="2100"/>
                        <a:t>Interpreter Command</a:t>
                      </a:r>
                    </a:p>
                  </a:txBody>
                  <a:tcPr marL="104879" marR="104879" marT="52439" marB="52439" anchor="ctr"/>
                </a:tc>
                <a:tc>
                  <a:txBody>
                    <a:bodyPr/>
                    <a:lstStyle/>
                    <a:p>
                      <a:r>
                        <a:rPr lang="en-IN" sz="2100"/>
                        <a:t>Description</a:t>
                      </a:r>
                    </a:p>
                  </a:txBody>
                  <a:tcPr marL="104879" marR="104879" marT="52439" marB="52439" anchor="ctr"/>
                </a:tc>
                <a:extLst>
                  <a:ext uri="{0D108BD9-81ED-4DB2-BD59-A6C34878D82A}">
                    <a16:rowId xmlns:a16="http://schemas.microsoft.com/office/drawing/2014/main" val="1683593704"/>
                  </a:ext>
                </a:extLst>
              </a:tr>
              <a:tr h="1090738">
                <a:tc>
                  <a:txBody>
                    <a:bodyPr/>
                    <a:lstStyle/>
                    <a:p>
                      <a:r>
                        <a:rPr lang="en-IN" sz="2100" b="1" dirty="0"/>
                        <a:t>Lua</a:t>
                      </a:r>
                      <a:endParaRPr lang="en-IN" sz="2100" dirty="0"/>
                    </a:p>
                  </a:txBody>
                  <a:tcPr marL="104879" marR="104879" marT="52439" marB="52439" anchor="ctr"/>
                </a:tc>
                <a:tc>
                  <a:txBody>
                    <a:bodyPr/>
                    <a:lstStyle/>
                    <a:p>
                      <a:r>
                        <a:rPr lang="en-IN" sz="2100" dirty="0"/>
                        <a:t>lua</a:t>
                      </a:r>
                    </a:p>
                  </a:txBody>
                  <a:tcPr marL="104879" marR="104879" marT="52439" marB="52439" anchor="ctr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The stand-alone Lua interpreter that executes .lua scripts.</a:t>
                      </a:r>
                    </a:p>
                  </a:txBody>
                  <a:tcPr marL="104879" marR="104879" marT="52439" marB="52439" anchor="ctr"/>
                </a:tc>
                <a:extLst>
                  <a:ext uri="{0D108BD9-81ED-4DB2-BD59-A6C34878D82A}">
                    <a16:rowId xmlns:a16="http://schemas.microsoft.com/office/drawing/2014/main" val="3406931845"/>
                  </a:ext>
                </a:extLst>
              </a:tr>
              <a:tr h="1090738">
                <a:tc>
                  <a:txBody>
                    <a:bodyPr/>
                    <a:lstStyle/>
                    <a:p>
                      <a:r>
                        <a:rPr lang="en-IN" sz="2100" b="1"/>
                        <a:t>Python</a:t>
                      </a:r>
                      <a:endParaRPr lang="en-IN" sz="2100"/>
                    </a:p>
                  </a:txBody>
                  <a:tcPr marL="104879" marR="104879" marT="52439" marB="52439" anchor="ctr"/>
                </a:tc>
                <a:tc>
                  <a:txBody>
                    <a:bodyPr/>
                    <a:lstStyle/>
                    <a:p>
                      <a:r>
                        <a:rPr lang="en-IN" sz="2100"/>
                        <a:t>python / python3</a:t>
                      </a:r>
                    </a:p>
                  </a:txBody>
                  <a:tcPr marL="104879" marR="104879" marT="52439" marB="52439" anchor="ctr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Runs .py files or opens an interactive shell.</a:t>
                      </a:r>
                    </a:p>
                  </a:txBody>
                  <a:tcPr marL="104879" marR="104879" marT="52439" marB="52439" anchor="ctr"/>
                </a:tc>
                <a:extLst>
                  <a:ext uri="{0D108BD9-81ED-4DB2-BD59-A6C34878D82A}">
                    <a16:rowId xmlns:a16="http://schemas.microsoft.com/office/drawing/2014/main" val="769651411"/>
                  </a:ext>
                </a:extLst>
              </a:tr>
              <a:tr h="1090738">
                <a:tc>
                  <a:txBody>
                    <a:bodyPr/>
                    <a:lstStyle/>
                    <a:p>
                      <a:r>
                        <a:rPr lang="en-IN" sz="2100" b="1"/>
                        <a:t>Ruby</a:t>
                      </a:r>
                      <a:endParaRPr lang="en-IN" sz="2100"/>
                    </a:p>
                  </a:txBody>
                  <a:tcPr marL="104879" marR="104879" marT="52439" marB="52439" anchor="ctr"/>
                </a:tc>
                <a:tc>
                  <a:txBody>
                    <a:bodyPr/>
                    <a:lstStyle/>
                    <a:p>
                      <a:r>
                        <a:rPr lang="en-IN" sz="2100"/>
                        <a:t>irb / ruby</a:t>
                      </a:r>
                    </a:p>
                  </a:txBody>
                  <a:tcPr marL="104879" marR="104879" marT="52439" marB="52439" anchor="ctr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Executes .rb files or opens an interactive Ruby shell.</a:t>
                      </a:r>
                    </a:p>
                  </a:txBody>
                  <a:tcPr marL="104879" marR="104879" marT="52439" marB="52439" anchor="ctr"/>
                </a:tc>
                <a:extLst>
                  <a:ext uri="{0D108BD9-81ED-4DB2-BD59-A6C34878D82A}">
                    <a16:rowId xmlns:a16="http://schemas.microsoft.com/office/drawing/2014/main" val="3542304355"/>
                  </a:ext>
                </a:extLst>
              </a:tr>
              <a:tr h="776102">
                <a:tc>
                  <a:txBody>
                    <a:bodyPr/>
                    <a:lstStyle/>
                    <a:p>
                      <a:r>
                        <a:rPr lang="en-IN" sz="2100" b="1"/>
                        <a:t>Node.js (JavaScript)</a:t>
                      </a:r>
                      <a:endParaRPr lang="en-IN" sz="2100"/>
                    </a:p>
                  </a:txBody>
                  <a:tcPr marL="104879" marR="104879" marT="52439" marB="52439" anchor="ctr"/>
                </a:tc>
                <a:tc>
                  <a:txBody>
                    <a:bodyPr/>
                    <a:lstStyle/>
                    <a:p>
                      <a:r>
                        <a:rPr lang="en-IN" sz="2100"/>
                        <a:t>node</a:t>
                      </a:r>
                    </a:p>
                  </a:txBody>
                  <a:tcPr marL="104879" marR="104879" marT="52439" marB="52439" anchor="ctr"/>
                </a:tc>
                <a:tc>
                  <a:txBody>
                    <a:bodyPr/>
                    <a:lstStyle/>
                    <a:p>
                      <a:r>
                        <a:rPr lang="en-IN" sz="2100" dirty="0"/>
                        <a:t>Runs .</a:t>
                      </a:r>
                      <a:r>
                        <a:rPr lang="en-IN" sz="2100" dirty="0" err="1"/>
                        <a:t>js</a:t>
                      </a:r>
                      <a:r>
                        <a:rPr lang="en-IN" sz="2100" dirty="0"/>
                        <a:t> files or opens a JavaScript REPL.</a:t>
                      </a:r>
                    </a:p>
                  </a:txBody>
                  <a:tcPr marL="104879" marR="104879" marT="52439" marB="52439" anchor="ctr"/>
                </a:tc>
                <a:extLst>
                  <a:ext uri="{0D108BD9-81ED-4DB2-BD59-A6C34878D82A}">
                    <a16:rowId xmlns:a16="http://schemas.microsoft.com/office/drawing/2014/main" val="1223912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73744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7F850D-C64E-882D-F1FC-6A1610DC098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lua </a:t>
            </a:r>
            <a:r>
              <a:rPr lang="en-IN" dirty="0" err="1"/>
              <a:t>myscript.lua</a:t>
            </a:r>
            <a:endParaRPr lang="en-IN" dirty="0"/>
          </a:p>
          <a:p>
            <a:r>
              <a:rPr lang="en-IN" dirty="0"/>
              <a:t>lua</a:t>
            </a:r>
          </a:p>
          <a:p>
            <a:r>
              <a:rPr lang="en-IN" dirty="0"/>
              <a:t>&gt; print(“Ticking…")</a:t>
            </a:r>
          </a:p>
          <a:p>
            <a:r>
              <a:rPr lang="en-US" dirty="0" err="1"/>
              <a:t>lua</a:t>
            </a:r>
            <a:r>
              <a:rPr lang="en-US" dirty="0"/>
              <a:t> is the stand-alone interpreter.</a:t>
            </a:r>
          </a:p>
          <a:p>
            <a:r>
              <a:rPr lang="en-US" dirty="0"/>
              <a:t>It reads the file or user input and executes Lua code directly.</a:t>
            </a: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0A29CD-E49F-89FC-3DA3-B157EEBB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Lua Example (Stand-Alone Interpreter)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23768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93BFB6-F36A-375D-AC7B-451563501B1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✔️ Simple and fast setup</a:t>
            </a:r>
          </a:p>
          <a:p>
            <a:r>
              <a:rPr lang="en-US" dirty="0"/>
              <a:t>✔️ Useful for scripting, testing, and automation</a:t>
            </a:r>
          </a:p>
          <a:p>
            <a:r>
              <a:rPr lang="en-US" dirty="0"/>
              <a:t>✔️ Portable across systems (especially with small interpreters like Lua)</a:t>
            </a:r>
          </a:p>
          <a:p>
            <a:r>
              <a:rPr lang="en-US" dirty="0"/>
              <a:t>❌ May lack the full capabilities of integrated environments or frameworks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28B188-45D2-245C-84EE-7BFD8B1C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Features of Stand-Alone Interpreters</a:t>
            </a:r>
          </a:p>
        </p:txBody>
      </p:sp>
    </p:spTree>
    <p:extLst>
      <p:ext uri="{BB962C8B-B14F-4D97-AF65-F5344CB8AC3E}">
        <p14:creationId xmlns:p14="http://schemas.microsoft.com/office/powerpoint/2010/main" val="4648428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6D9CE5-79DC-C7CB-4064-17A604DC5BE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Running simple scripts or automation tasks</a:t>
            </a:r>
          </a:p>
          <a:p>
            <a:r>
              <a:rPr lang="en-US" dirty="0"/>
              <a:t>Quick prototyping or interactive debugging</a:t>
            </a:r>
          </a:p>
          <a:p>
            <a:r>
              <a:rPr lang="en-US" dirty="0"/>
              <a:t>Embedding logic in command-line utilities</a:t>
            </a:r>
          </a:p>
          <a:p>
            <a:r>
              <a:rPr lang="en-US" dirty="0"/>
              <a:t>Learning and experimenting with code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E1A86C-C1DE-FD7E-477F-47381F6F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114198080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80067F-D3AB-D34D-4517-72F324D06F1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Numerals</a:t>
            </a:r>
            <a:r>
              <a:rPr lang="en-US" dirty="0"/>
              <a:t> refer to the </a:t>
            </a:r>
            <a:r>
              <a:rPr lang="en-US" b="1" dirty="0"/>
              <a:t>number literals</a:t>
            </a:r>
            <a:r>
              <a:rPr lang="en-US" dirty="0"/>
              <a:t> used to represent numeric values directly in the code.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4E81C1-456D-775B-46E0-75BCC2849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Numerals – In Programming and Scripting (e.g., Lua, Python)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346088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9C0FAA-B165-9D09-3494-46B82529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Numerals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DC9B9-2B0E-BEBF-4671-9A8A65F35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981200"/>
            <a:ext cx="5791200" cy="328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9291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542B3-DBA3-4C7F-00CA-14D69830C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BD2DF-07E3-87F9-8F99-E2EF5449F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Numerals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16401-8685-7254-9FC1-332B7A8C6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10325"/>
            <a:ext cx="5486400" cy="355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11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060CD-0E2B-DF58-B201-0563E6732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ED309827-0377-4DAB-A790-E5AA78043392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b="1" dirty="0"/>
              <a:t>5. Cross-Platform</a:t>
            </a:r>
          </a:p>
          <a:p>
            <a:pPr lvl="1"/>
            <a:r>
              <a:rPr lang="en-US" dirty="0"/>
              <a:t>Runs on Windows, Linux, macOS, iOS, Android, and even microcontrollers</a:t>
            </a:r>
          </a:p>
          <a:p>
            <a:pPr lvl="1"/>
            <a:r>
              <a:rPr lang="en-US" dirty="0"/>
              <a:t>Just recompile Lua and it works nearly anywhere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E089EF-CB45-5506-A704-CFB5D506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Top Reasons to Use Lua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478715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35044-38B7-77BA-5FCC-0F59A727F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1E355F-0157-4E56-DE8F-6C65652A5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Numerals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AD08A8-EAAB-B8C2-6D95-5C90E2442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57400"/>
            <a:ext cx="6659218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4947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5B488-342E-2F09-0090-EFFC58075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96C258-5B55-C5C8-D132-AD339F342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Types of Numerals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4DC47EC-223A-1149-B0E0-65DE15026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450578"/>
              </p:ext>
            </p:extLst>
          </p:nvPr>
        </p:nvGraphicFramePr>
        <p:xfrm>
          <a:off x="457201" y="1931530"/>
          <a:ext cx="8209096" cy="3723605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052669">
                  <a:extLst>
                    <a:ext uri="{9D8B030D-6E8A-4147-A177-3AD203B41FA5}">
                      <a16:colId xmlns:a16="http://schemas.microsoft.com/office/drawing/2014/main" val="2992362274"/>
                    </a:ext>
                  </a:extLst>
                </a:gridCol>
                <a:gridCol w="2216760">
                  <a:extLst>
                    <a:ext uri="{9D8B030D-6E8A-4147-A177-3AD203B41FA5}">
                      <a16:colId xmlns:a16="http://schemas.microsoft.com/office/drawing/2014/main" val="1156410716"/>
                    </a:ext>
                  </a:extLst>
                </a:gridCol>
                <a:gridCol w="1838899">
                  <a:extLst>
                    <a:ext uri="{9D8B030D-6E8A-4147-A177-3AD203B41FA5}">
                      <a16:colId xmlns:a16="http://schemas.microsoft.com/office/drawing/2014/main" val="1473400990"/>
                    </a:ext>
                  </a:extLst>
                </a:gridCol>
                <a:gridCol w="2100768">
                  <a:extLst>
                    <a:ext uri="{9D8B030D-6E8A-4147-A177-3AD203B41FA5}">
                      <a16:colId xmlns:a16="http://schemas.microsoft.com/office/drawing/2014/main" val="2660425396"/>
                    </a:ext>
                  </a:extLst>
                </a:gridCol>
              </a:tblGrid>
              <a:tr h="1035890">
                <a:tc>
                  <a:txBody>
                    <a:bodyPr/>
                    <a:lstStyle/>
                    <a:p>
                      <a:r>
                        <a:rPr lang="en-IN" sz="2800"/>
                        <a:t>Language</a:t>
                      </a:r>
                    </a:p>
                  </a:txBody>
                  <a:tcPr marL="139985" marR="139985" marT="69993" marB="69993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Integer Example</a:t>
                      </a:r>
                    </a:p>
                  </a:txBody>
                  <a:tcPr marL="139985" marR="139985" marT="69993" marB="69993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Float Example</a:t>
                      </a:r>
                    </a:p>
                  </a:txBody>
                  <a:tcPr marL="139985" marR="139985" marT="69993" marB="69993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Scientific Notation</a:t>
                      </a:r>
                    </a:p>
                  </a:txBody>
                  <a:tcPr marL="139985" marR="139985" marT="69993" marB="69993" anchor="ctr"/>
                </a:tc>
                <a:extLst>
                  <a:ext uri="{0D108BD9-81ED-4DB2-BD59-A6C34878D82A}">
                    <a16:rowId xmlns:a16="http://schemas.microsoft.com/office/drawing/2014/main" val="1038501824"/>
                  </a:ext>
                </a:extLst>
              </a:tr>
              <a:tr h="615935">
                <a:tc>
                  <a:txBody>
                    <a:bodyPr/>
                    <a:lstStyle/>
                    <a:p>
                      <a:r>
                        <a:rPr lang="en-IN" sz="2800" b="1"/>
                        <a:t>Python</a:t>
                      </a:r>
                      <a:endParaRPr lang="en-IN" sz="2800"/>
                    </a:p>
                  </a:txBody>
                  <a:tcPr marL="139985" marR="139985" marT="69993" marB="69993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x = 42</a:t>
                      </a:r>
                    </a:p>
                  </a:txBody>
                  <a:tcPr marL="139985" marR="139985" marT="69993" marB="69993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y = 3.14</a:t>
                      </a:r>
                    </a:p>
                  </a:txBody>
                  <a:tcPr marL="139985" marR="139985" marT="69993" marB="69993" anchor="ctr"/>
                </a:tc>
                <a:tc>
                  <a:txBody>
                    <a:bodyPr/>
                    <a:lstStyle/>
                    <a:p>
                      <a:r>
                        <a:rPr lang="en-IN" sz="2800" dirty="0"/>
                        <a:t>z = 1.5e2</a:t>
                      </a:r>
                    </a:p>
                  </a:txBody>
                  <a:tcPr marL="139985" marR="139985" marT="69993" marB="69993" anchor="ctr"/>
                </a:tc>
                <a:extLst>
                  <a:ext uri="{0D108BD9-81ED-4DB2-BD59-A6C34878D82A}">
                    <a16:rowId xmlns:a16="http://schemas.microsoft.com/office/drawing/2014/main" val="3623464075"/>
                  </a:ext>
                </a:extLst>
              </a:tr>
              <a:tr h="1035890">
                <a:tc>
                  <a:txBody>
                    <a:bodyPr/>
                    <a:lstStyle/>
                    <a:p>
                      <a:r>
                        <a:rPr lang="en-IN" sz="2800" b="1"/>
                        <a:t>JavaScript</a:t>
                      </a:r>
                      <a:endParaRPr lang="en-IN" sz="2800"/>
                    </a:p>
                  </a:txBody>
                  <a:tcPr marL="139985" marR="139985" marT="69993" marB="69993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let a = 10;</a:t>
                      </a:r>
                    </a:p>
                  </a:txBody>
                  <a:tcPr marL="139985" marR="139985" marT="69993" marB="69993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let b = 2.5;</a:t>
                      </a:r>
                    </a:p>
                  </a:txBody>
                  <a:tcPr marL="139985" marR="139985" marT="69993" marB="69993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let c = 1.2e-3;</a:t>
                      </a:r>
                    </a:p>
                  </a:txBody>
                  <a:tcPr marL="139985" marR="139985" marT="69993" marB="69993" anchor="ctr"/>
                </a:tc>
                <a:extLst>
                  <a:ext uri="{0D108BD9-81ED-4DB2-BD59-A6C34878D82A}">
                    <a16:rowId xmlns:a16="http://schemas.microsoft.com/office/drawing/2014/main" val="2306363694"/>
                  </a:ext>
                </a:extLst>
              </a:tr>
              <a:tr h="1035890">
                <a:tc>
                  <a:txBody>
                    <a:bodyPr/>
                    <a:lstStyle/>
                    <a:p>
                      <a:r>
                        <a:rPr lang="en-IN" sz="2800" b="1"/>
                        <a:t>C</a:t>
                      </a:r>
                      <a:endParaRPr lang="en-IN" sz="2800"/>
                    </a:p>
                  </a:txBody>
                  <a:tcPr marL="139985" marR="139985" marT="69993" marB="69993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int x = 5;</a:t>
                      </a:r>
                    </a:p>
                  </a:txBody>
                  <a:tcPr marL="139985" marR="139985" marT="69993" marB="69993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float y = 6.7;</a:t>
                      </a:r>
                    </a:p>
                  </a:txBody>
                  <a:tcPr marL="139985" marR="139985" marT="69993" marB="69993" anchor="ctr"/>
                </a:tc>
                <a:tc>
                  <a:txBody>
                    <a:bodyPr/>
                    <a:lstStyle/>
                    <a:p>
                      <a:r>
                        <a:rPr lang="en-IN" sz="2800" dirty="0"/>
                        <a:t>double z = 3.0e4;</a:t>
                      </a:r>
                    </a:p>
                  </a:txBody>
                  <a:tcPr marL="139985" marR="139985" marT="69993" marB="69993" anchor="ctr"/>
                </a:tc>
                <a:extLst>
                  <a:ext uri="{0D108BD9-81ED-4DB2-BD59-A6C34878D82A}">
                    <a16:rowId xmlns:a16="http://schemas.microsoft.com/office/drawing/2014/main" val="2304932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254496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B4B04C-AF31-A555-B9B4-232488E51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Arithmetic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16D50CD-06A7-F12B-A14A-DEFB3075C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279425"/>
              </p:ext>
            </p:extLst>
          </p:nvPr>
        </p:nvGraphicFramePr>
        <p:xfrm>
          <a:off x="457200" y="1690211"/>
          <a:ext cx="8228012" cy="42062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057003">
                  <a:extLst>
                    <a:ext uri="{9D8B030D-6E8A-4147-A177-3AD203B41FA5}">
                      <a16:colId xmlns:a16="http://schemas.microsoft.com/office/drawing/2014/main" val="1016324283"/>
                    </a:ext>
                  </a:extLst>
                </a:gridCol>
                <a:gridCol w="2057003">
                  <a:extLst>
                    <a:ext uri="{9D8B030D-6E8A-4147-A177-3AD203B41FA5}">
                      <a16:colId xmlns:a16="http://schemas.microsoft.com/office/drawing/2014/main" val="2419686057"/>
                    </a:ext>
                  </a:extLst>
                </a:gridCol>
                <a:gridCol w="2057003">
                  <a:extLst>
                    <a:ext uri="{9D8B030D-6E8A-4147-A177-3AD203B41FA5}">
                      <a16:colId xmlns:a16="http://schemas.microsoft.com/office/drawing/2014/main" val="3266388927"/>
                    </a:ext>
                  </a:extLst>
                </a:gridCol>
                <a:gridCol w="2057003">
                  <a:extLst>
                    <a:ext uri="{9D8B030D-6E8A-4147-A177-3AD203B41FA5}">
                      <a16:colId xmlns:a16="http://schemas.microsoft.com/office/drawing/2014/main" val="1744732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Example (Lua/Python)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Result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9592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Addition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5 + 3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833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Subtraction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9 - 4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8116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Multiplication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7 *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375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Division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10 /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5.0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4940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//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Floor Division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10 // 3 (Python)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7011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Modulus (Remainder)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10 %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1991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^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Exponentiation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 ^ 3 (Lua)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2669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Exponentiation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2 ** 3 (Python)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3814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-x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Negation (Unary)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-7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382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9625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E0F9E6-1727-CF6D-5683-F885A1F6C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Relational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81D9A3-3ECC-19EA-5EB5-C25A92B62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110517"/>
              </p:ext>
            </p:extLst>
          </p:nvPr>
        </p:nvGraphicFramePr>
        <p:xfrm>
          <a:off x="457200" y="1781651"/>
          <a:ext cx="8228012" cy="32004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21697868"/>
                    </a:ext>
                  </a:extLst>
                </a:gridCol>
                <a:gridCol w="2894806">
                  <a:extLst>
                    <a:ext uri="{9D8B030D-6E8A-4147-A177-3AD203B41FA5}">
                      <a16:colId xmlns:a16="http://schemas.microsoft.com/office/drawing/2014/main" val="998955102"/>
                    </a:ext>
                  </a:extLst>
                </a:gridCol>
                <a:gridCol w="2057003">
                  <a:extLst>
                    <a:ext uri="{9D8B030D-6E8A-4147-A177-3AD203B41FA5}">
                      <a16:colId xmlns:a16="http://schemas.microsoft.com/office/drawing/2014/main" val="1443654852"/>
                    </a:ext>
                  </a:extLst>
                </a:gridCol>
                <a:gridCol w="2057003">
                  <a:extLst>
                    <a:ext uri="{9D8B030D-6E8A-4147-A177-3AD203B41FA5}">
                      <a16:colId xmlns:a16="http://schemas.microsoft.com/office/drawing/2014/main" val="6681671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Meaning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Example (Lua/Python)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Result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532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==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Equal 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5 ==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4214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~=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equal to (Lua)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5 ~=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5947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Not equal to (Python)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5 !=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66188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Greater than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7 &gt;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0042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Less than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3 &lt;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679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&gt;=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Greater than or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6 &gt;=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893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Less than or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5 &lt;=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345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335281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6C973D-D670-C8D0-85F4-2FA753DCC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in Lua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EBC89-A6F5-55FE-C020-DBFB33F1405E}"/>
              </a:ext>
            </a:extLst>
          </p:cNvPr>
          <p:cNvSpPr txBox="1"/>
          <p:nvPr/>
        </p:nvSpPr>
        <p:spPr>
          <a:xfrm>
            <a:off x="914400" y="1905000"/>
            <a:ext cx="6705600" cy="203132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dirty="0"/>
              <a:t>print(4 + 5)        --&gt; 9</a:t>
            </a:r>
          </a:p>
          <a:p>
            <a:r>
              <a:rPr lang="en-IN" dirty="0"/>
              <a:t>print(10 % 3)       --&gt; 1</a:t>
            </a:r>
          </a:p>
          <a:p>
            <a:r>
              <a:rPr lang="en-IN" dirty="0"/>
              <a:t>print(2 ^ 3)        --&gt; 8</a:t>
            </a:r>
          </a:p>
          <a:p>
            <a:endParaRPr lang="en-IN" dirty="0"/>
          </a:p>
          <a:p>
            <a:r>
              <a:rPr lang="en-IN" dirty="0"/>
              <a:t>print(5 == 5)       --&gt; true</a:t>
            </a:r>
          </a:p>
          <a:p>
            <a:r>
              <a:rPr lang="en-IN" dirty="0"/>
              <a:t>print(6 ~= 7)       --&gt; true</a:t>
            </a:r>
          </a:p>
          <a:p>
            <a:r>
              <a:rPr lang="en-IN" dirty="0"/>
              <a:t>print(3 &gt; 1)        --&gt; true</a:t>
            </a:r>
          </a:p>
        </p:txBody>
      </p:sp>
    </p:spTree>
    <p:extLst>
      <p:ext uri="{BB962C8B-B14F-4D97-AF65-F5344CB8AC3E}">
        <p14:creationId xmlns:p14="http://schemas.microsoft.com/office/powerpoint/2010/main" val="197080761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88465-9444-7554-D144-D289468F81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Lua provides a standard math library under the global math table. </a:t>
            </a:r>
          </a:p>
          <a:p>
            <a:r>
              <a:rPr lang="en-US" dirty="0"/>
              <a:t>It includes functions for:</a:t>
            </a:r>
          </a:p>
          <a:p>
            <a:pPr lvl="1"/>
            <a:r>
              <a:rPr lang="en-US" dirty="0"/>
              <a:t>Arithmetic</a:t>
            </a:r>
          </a:p>
          <a:p>
            <a:pPr lvl="1"/>
            <a:r>
              <a:rPr lang="en-US" dirty="0"/>
              <a:t>Trigonometry</a:t>
            </a:r>
          </a:p>
          <a:p>
            <a:pPr lvl="1"/>
            <a:r>
              <a:rPr lang="en-US" dirty="0"/>
              <a:t>Exponentiation/logarithms</a:t>
            </a:r>
          </a:p>
          <a:p>
            <a:pPr lvl="1"/>
            <a:r>
              <a:rPr lang="en-US" dirty="0"/>
              <a:t>Rounding</a:t>
            </a:r>
          </a:p>
          <a:p>
            <a:pPr lvl="1"/>
            <a:r>
              <a:rPr lang="en-US" dirty="0"/>
              <a:t>Random number generation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D0B776-1D07-AC76-599F-3077DD07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The Mathematical Library </a:t>
            </a:r>
          </a:p>
        </p:txBody>
      </p:sp>
    </p:spTree>
    <p:extLst>
      <p:ext uri="{BB962C8B-B14F-4D97-AF65-F5344CB8AC3E}">
        <p14:creationId xmlns:p14="http://schemas.microsoft.com/office/powerpoint/2010/main" val="189085841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3847BD-3BD1-4081-FD63-B4CD4F51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Random-Number Generator Functions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0E9FF1A-BA30-DB18-3061-4FED0E8A37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217525"/>
              </p:ext>
            </p:extLst>
          </p:nvPr>
        </p:nvGraphicFramePr>
        <p:xfrm>
          <a:off x="430262" y="2103120"/>
          <a:ext cx="8228013" cy="210312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312938">
                  <a:extLst>
                    <a:ext uri="{9D8B030D-6E8A-4147-A177-3AD203B41FA5}">
                      <a16:colId xmlns:a16="http://schemas.microsoft.com/office/drawing/2014/main" val="3398681729"/>
                    </a:ext>
                  </a:extLst>
                </a:gridCol>
                <a:gridCol w="3172404">
                  <a:extLst>
                    <a:ext uri="{9D8B030D-6E8A-4147-A177-3AD203B41FA5}">
                      <a16:colId xmlns:a16="http://schemas.microsoft.com/office/drawing/2014/main" val="1074473152"/>
                    </a:ext>
                  </a:extLst>
                </a:gridCol>
                <a:gridCol w="2742671">
                  <a:extLst>
                    <a:ext uri="{9D8B030D-6E8A-4147-A177-3AD203B41FA5}">
                      <a16:colId xmlns:a16="http://schemas.microsoft.com/office/drawing/2014/main" val="2816046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623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math.random()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Random float in range (0,1)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math.random()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685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math.random(n)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Integer in range [1, n]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math.random(10)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1919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math.random(m, 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Integer in range [m, n]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math.random(5, 15)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908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math.randomseed(x)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Seed the random generator (important for reproducibility)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math.randomseed</a:t>
                      </a:r>
                      <a:r>
                        <a:rPr lang="en-IN" dirty="0"/>
                        <a:t>(</a:t>
                      </a:r>
                      <a:r>
                        <a:rPr lang="en-IN" dirty="0" err="1"/>
                        <a:t>os.time</a:t>
                      </a:r>
                      <a:r>
                        <a:rPr lang="en-IN" dirty="0"/>
                        <a:t>())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6457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157685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78CA49-4662-8356-A055-E0D980328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Rounding Functions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9A9552D-49A2-3832-4179-D5B009383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025370"/>
              </p:ext>
            </p:extLst>
          </p:nvPr>
        </p:nvGraphicFramePr>
        <p:xfrm>
          <a:off x="457200" y="2101691"/>
          <a:ext cx="8228013" cy="33832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742671">
                  <a:extLst>
                    <a:ext uri="{9D8B030D-6E8A-4147-A177-3AD203B41FA5}">
                      <a16:colId xmlns:a16="http://schemas.microsoft.com/office/drawing/2014/main" val="749406028"/>
                    </a:ext>
                  </a:extLst>
                </a:gridCol>
                <a:gridCol w="2742671">
                  <a:extLst>
                    <a:ext uri="{9D8B030D-6E8A-4147-A177-3AD203B41FA5}">
                      <a16:colId xmlns:a16="http://schemas.microsoft.com/office/drawing/2014/main" val="4048445642"/>
                    </a:ext>
                  </a:extLst>
                </a:gridCol>
                <a:gridCol w="2742671">
                  <a:extLst>
                    <a:ext uri="{9D8B030D-6E8A-4147-A177-3AD203B41FA5}">
                      <a16:colId xmlns:a16="http://schemas.microsoft.com/office/drawing/2014/main" val="4142754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0063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math.floor(x)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Rounds down to the nearest integer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math.floor(2.8) →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146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math.ceil(x)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Rounds up to the nearest integer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math.ceil(2.2) →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817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math.abs(x)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Absolute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math.abs(-5) →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7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math.modf(x)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Splits number into integer + fraction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math.modf(5.75) → 5, 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73329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math.max(a, 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Max of 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math.max(3, 8) → 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51814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math.min(a, 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Min of 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dirty="0"/>
                        <a:t>math.min(3, 8) →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3367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9401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9FBA04-610C-10EC-A9F6-00D314F9702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math.random</a:t>
            </a:r>
            <a:r>
              <a:rPr lang="en-US" dirty="0"/>
              <a:t>() for random values, and seed with </a:t>
            </a:r>
            <a:r>
              <a:rPr lang="en-US" dirty="0" err="1"/>
              <a:t>math.randomseed</a:t>
            </a:r>
            <a:r>
              <a:rPr lang="en-US" dirty="0"/>
              <a:t>().</a:t>
            </a:r>
          </a:p>
          <a:p>
            <a:r>
              <a:rPr lang="en-US" dirty="0"/>
              <a:t>Use </a:t>
            </a:r>
            <a:r>
              <a:rPr lang="en-US" dirty="0" err="1"/>
              <a:t>math.floor</a:t>
            </a:r>
            <a:r>
              <a:rPr lang="en-US" dirty="0"/>
              <a:t>, </a:t>
            </a:r>
            <a:r>
              <a:rPr lang="en-US" dirty="0" err="1"/>
              <a:t>math.ceil</a:t>
            </a:r>
            <a:r>
              <a:rPr lang="en-US" dirty="0"/>
              <a:t>, </a:t>
            </a:r>
            <a:r>
              <a:rPr lang="en-US" dirty="0" err="1"/>
              <a:t>math.modf</a:t>
            </a:r>
            <a:r>
              <a:rPr lang="en-US" dirty="0"/>
              <a:t> for rounding operations.</a:t>
            </a:r>
          </a:p>
          <a:p>
            <a:r>
              <a:rPr lang="en-US" dirty="0"/>
              <a:t>These functions are part of Lua’s math library, which must not be imported manually — it's available by default.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BB2A14-2222-8353-DD0D-EC9A8495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5388468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C9DB5F-5E4B-BD5A-7715-2E12531F915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Representation in Lua</a:t>
            </a:r>
          </a:p>
          <a:p>
            <a:r>
              <a:rPr lang="en-US" dirty="0"/>
              <a:t>Primitive Types in Lua:</a:t>
            </a:r>
          </a:p>
          <a:p>
            <a:r>
              <a:rPr lang="en-US" dirty="0"/>
              <a:t>Lua has a few basic types:</a:t>
            </a:r>
          </a:p>
          <a:p>
            <a:pPr lvl="1"/>
            <a:r>
              <a:rPr lang="en-US" dirty="0"/>
              <a:t>Number</a:t>
            </a:r>
          </a:p>
          <a:p>
            <a:pPr lvl="1"/>
            <a:r>
              <a:rPr lang="en-US" dirty="0"/>
              <a:t>String</a:t>
            </a:r>
          </a:p>
          <a:p>
            <a:pPr lvl="1"/>
            <a:r>
              <a:rPr lang="en-US" dirty="0"/>
              <a:t>Boolean</a:t>
            </a:r>
          </a:p>
          <a:p>
            <a:pPr lvl="1"/>
            <a:r>
              <a:rPr lang="en-US" dirty="0"/>
              <a:t>Nil</a:t>
            </a:r>
          </a:p>
          <a:p>
            <a:pPr lvl="1"/>
            <a:r>
              <a:rPr lang="en-US" dirty="0"/>
              <a:t>table (Lua’s primary data structure)</a:t>
            </a:r>
          </a:p>
          <a:p>
            <a:pPr lvl="1"/>
            <a:r>
              <a:rPr lang="en-US" dirty="0"/>
              <a:t>function, thread, and user data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59354D-BBDE-B572-E0BB-EDF2FF9F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Representation Limits Conversions Precedence</a:t>
            </a:r>
          </a:p>
        </p:txBody>
      </p:sp>
    </p:spTree>
    <p:extLst>
      <p:ext uri="{BB962C8B-B14F-4D97-AF65-F5344CB8AC3E}">
        <p14:creationId xmlns:p14="http://schemas.microsoft.com/office/powerpoint/2010/main" val="1241661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36B67-4E6E-11CF-665C-713D9EA5D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7B86C7-A6B0-323B-2452-EFC0E2EF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US" dirty="0"/>
              <a:t>Top Reasons to Use Lua</a:t>
            </a:r>
            <a:endParaRPr lang="en-I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D934B7-2DBC-C32D-30AD-9B3F9A473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860255"/>
              </p:ext>
            </p:extLst>
          </p:nvPr>
        </p:nvGraphicFramePr>
        <p:xfrm>
          <a:off x="673049" y="1381125"/>
          <a:ext cx="7796317" cy="482441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622252">
                  <a:extLst>
                    <a:ext uri="{9D8B030D-6E8A-4147-A177-3AD203B41FA5}">
                      <a16:colId xmlns:a16="http://schemas.microsoft.com/office/drawing/2014/main" val="2976187833"/>
                    </a:ext>
                  </a:extLst>
                </a:gridCol>
                <a:gridCol w="4174065">
                  <a:extLst>
                    <a:ext uri="{9D8B030D-6E8A-4147-A177-3AD203B41FA5}">
                      <a16:colId xmlns:a16="http://schemas.microsoft.com/office/drawing/2014/main" val="348806559"/>
                    </a:ext>
                  </a:extLst>
                </a:gridCol>
              </a:tblGrid>
              <a:tr h="624336">
                <a:tc>
                  <a:txBody>
                    <a:bodyPr/>
                    <a:lstStyle/>
                    <a:p>
                      <a:r>
                        <a:rPr lang="en-IN" sz="2800"/>
                        <a:t>Domain</a:t>
                      </a:r>
                    </a:p>
                  </a:txBody>
                  <a:tcPr marL="141895" marR="141895" marT="70947" marB="70947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Usage Example</a:t>
                      </a:r>
                    </a:p>
                  </a:txBody>
                  <a:tcPr marL="141895" marR="141895" marT="70947" marB="70947" anchor="ctr"/>
                </a:tc>
                <a:extLst>
                  <a:ext uri="{0D108BD9-81ED-4DB2-BD59-A6C34878D82A}">
                    <a16:rowId xmlns:a16="http://schemas.microsoft.com/office/drawing/2014/main" val="2846086838"/>
                  </a:ext>
                </a:extLst>
              </a:tr>
              <a:tr h="1050020">
                <a:tc>
                  <a:txBody>
                    <a:bodyPr/>
                    <a:lstStyle/>
                    <a:p>
                      <a:r>
                        <a:rPr lang="en-IN" sz="2800" b="1"/>
                        <a:t>Gaming</a:t>
                      </a:r>
                      <a:endParaRPr lang="en-IN" sz="2800"/>
                    </a:p>
                  </a:txBody>
                  <a:tcPr marL="141895" marR="141895" marT="70947" marB="70947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Roblox, Angry Birds, WoW</a:t>
                      </a:r>
                    </a:p>
                  </a:txBody>
                  <a:tcPr marL="141895" marR="141895" marT="70947" marB="70947" anchor="ctr"/>
                </a:tc>
                <a:extLst>
                  <a:ext uri="{0D108BD9-81ED-4DB2-BD59-A6C34878D82A}">
                    <a16:rowId xmlns:a16="http://schemas.microsoft.com/office/drawing/2014/main" val="567903748"/>
                  </a:ext>
                </a:extLst>
              </a:tr>
              <a:tr h="1050020">
                <a:tc>
                  <a:txBody>
                    <a:bodyPr/>
                    <a:lstStyle/>
                    <a:p>
                      <a:r>
                        <a:rPr lang="en-IN" sz="2800" b="1"/>
                        <a:t>IoT/Embedded</a:t>
                      </a:r>
                      <a:endParaRPr lang="en-IN" sz="2800"/>
                    </a:p>
                  </a:txBody>
                  <a:tcPr marL="141895" marR="141895" marT="70947" marB="70947" anchor="ctr"/>
                </a:tc>
                <a:tc>
                  <a:txBody>
                    <a:bodyPr/>
                    <a:lstStyle/>
                    <a:p>
                      <a:r>
                        <a:rPr lang="en-IN" sz="2800" dirty="0" err="1"/>
                        <a:t>NodeMCU</a:t>
                      </a:r>
                      <a:r>
                        <a:rPr lang="en-IN" sz="2800" dirty="0"/>
                        <a:t> (ESP8266), </a:t>
                      </a:r>
                      <a:r>
                        <a:rPr lang="en-IN" sz="2800" dirty="0" err="1"/>
                        <a:t>OpenResty</a:t>
                      </a:r>
                      <a:r>
                        <a:rPr lang="en-IN" sz="2800" dirty="0"/>
                        <a:t> (Nginx)</a:t>
                      </a:r>
                    </a:p>
                  </a:txBody>
                  <a:tcPr marL="141895" marR="141895" marT="70947" marB="70947" anchor="ctr"/>
                </a:tc>
                <a:extLst>
                  <a:ext uri="{0D108BD9-81ED-4DB2-BD59-A6C34878D82A}">
                    <a16:rowId xmlns:a16="http://schemas.microsoft.com/office/drawing/2014/main" val="660502241"/>
                  </a:ext>
                </a:extLst>
              </a:tr>
              <a:tr h="1050020">
                <a:tc>
                  <a:txBody>
                    <a:bodyPr/>
                    <a:lstStyle/>
                    <a:p>
                      <a:r>
                        <a:rPr lang="en-IN" sz="2800" b="1"/>
                        <a:t>Image/Video Tools</a:t>
                      </a:r>
                      <a:endParaRPr lang="en-IN" sz="2800"/>
                    </a:p>
                  </a:txBody>
                  <a:tcPr marL="141895" marR="141895" marT="70947" marB="70947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Adobe Lightroom, VLC, OBS</a:t>
                      </a:r>
                    </a:p>
                  </a:txBody>
                  <a:tcPr marL="141895" marR="141895" marT="70947" marB="70947" anchor="ctr"/>
                </a:tc>
                <a:extLst>
                  <a:ext uri="{0D108BD9-81ED-4DB2-BD59-A6C34878D82A}">
                    <a16:rowId xmlns:a16="http://schemas.microsoft.com/office/drawing/2014/main" val="214119639"/>
                  </a:ext>
                </a:extLst>
              </a:tr>
              <a:tr h="1050020">
                <a:tc>
                  <a:txBody>
                    <a:bodyPr/>
                    <a:lstStyle/>
                    <a:p>
                      <a:r>
                        <a:rPr lang="en-IN" sz="2800" b="1"/>
                        <a:t>Web</a:t>
                      </a:r>
                      <a:endParaRPr lang="en-IN" sz="2800"/>
                    </a:p>
                  </a:txBody>
                  <a:tcPr marL="141895" marR="141895" marT="70947" marB="70947"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Nginx with Lua scripts (</a:t>
                      </a:r>
                      <a:r>
                        <a:rPr lang="en-US" sz="2800" dirty="0" err="1"/>
                        <a:t>OpenResty</a:t>
                      </a:r>
                      <a:r>
                        <a:rPr lang="en-US" sz="2800" dirty="0"/>
                        <a:t>)</a:t>
                      </a:r>
                    </a:p>
                  </a:txBody>
                  <a:tcPr marL="141895" marR="141895" marT="70947" marB="70947" anchor="ctr"/>
                </a:tc>
                <a:extLst>
                  <a:ext uri="{0D108BD9-81ED-4DB2-BD59-A6C34878D82A}">
                    <a16:rowId xmlns:a16="http://schemas.microsoft.com/office/drawing/2014/main" val="824931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29733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6AE90-D9DA-4C9E-5299-4A05F1E31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FB1025-FA09-B82D-BB27-648864FBB25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Representation in Lua</a:t>
            </a:r>
          </a:p>
          <a:p>
            <a:r>
              <a:rPr lang="en-US" dirty="0"/>
              <a:t>Numbers:</a:t>
            </a:r>
          </a:p>
          <a:p>
            <a:pPr lvl="1"/>
            <a:r>
              <a:rPr lang="en-US" dirty="0"/>
              <a:t>Since Lua 5.3, there are two numeric types:</a:t>
            </a:r>
          </a:p>
          <a:p>
            <a:pPr lvl="1"/>
            <a:r>
              <a:rPr lang="en-US" dirty="0"/>
              <a:t>Integer (e.g., 42)</a:t>
            </a:r>
          </a:p>
          <a:p>
            <a:pPr lvl="1"/>
            <a:r>
              <a:rPr lang="en-US" dirty="0"/>
              <a:t>Float / Number (e.g., 3.14)</a:t>
            </a:r>
          </a:p>
          <a:p>
            <a:pPr lvl="1"/>
            <a:r>
              <a:rPr lang="nb-NO" dirty="0"/>
              <a:t>print(type(5))        --&gt; integer</a:t>
            </a:r>
          </a:p>
          <a:p>
            <a:pPr lvl="1"/>
            <a:r>
              <a:rPr lang="nb-NO" dirty="0"/>
              <a:t>print(type(5.0))      --&gt; number (float)</a:t>
            </a:r>
          </a:p>
          <a:p>
            <a:r>
              <a:rPr lang="en-US" dirty="0"/>
              <a:t>Behind the scenes:</a:t>
            </a:r>
          </a:p>
          <a:p>
            <a:pPr lvl="1"/>
            <a:r>
              <a:rPr lang="en-US" dirty="0"/>
              <a:t>Uses IEEE 754 double-precision floating point for number</a:t>
            </a:r>
          </a:p>
          <a:p>
            <a:pPr lvl="1"/>
            <a:r>
              <a:rPr lang="en-US" dirty="0"/>
              <a:t>Uses 64-bit signed integers for integer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D9F92-FD3E-9C9C-825C-9532BF3C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Representation Limits Conversions Precedence</a:t>
            </a:r>
          </a:p>
        </p:txBody>
      </p:sp>
    </p:spTree>
    <p:extLst>
      <p:ext uri="{BB962C8B-B14F-4D97-AF65-F5344CB8AC3E}">
        <p14:creationId xmlns:p14="http://schemas.microsoft.com/office/powerpoint/2010/main" val="20622442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5C225-8A39-0FF0-02F3-80F2D0661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DAD81E-A5DC-B4F7-9E30-6237A02788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Representation in Lua</a:t>
            </a:r>
          </a:p>
          <a:p>
            <a:r>
              <a:rPr lang="en-US" dirty="0"/>
              <a:t>Limits</a:t>
            </a:r>
          </a:p>
          <a:p>
            <a:pPr lvl="1"/>
            <a:r>
              <a:rPr lang="en-US" dirty="0"/>
              <a:t>Integer Limits:</a:t>
            </a:r>
          </a:p>
          <a:p>
            <a:pPr lvl="1"/>
            <a:r>
              <a:rPr lang="en-US" dirty="0"/>
              <a:t>Lua integers are 64-bit signed integers.</a:t>
            </a:r>
          </a:p>
          <a:p>
            <a:pPr lvl="1"/>
            <a:r>
              <a:rPr lang="en-IN" dirty="0"/>
              <a:t>print(</a:t>
            </a:r>
            <a:r>
              <a:rPr lang="en-IN" dirty="0" err="1"/>
              <a:t>math.maxinteger</a:t>
            </a:r>
            <a:r>
              <a:rPr lang="en-IN" dirty="0"/>
              <a:t>) --&gt; 9223372036854775807</a:t>
            </a:r>
          </a:p>
          <a:p>
            <a:pPr lvl="1"/>
            <a:r>
              <a:rPr lang="en-IN" dirty="0"/>
              <a:t>print(</a:t>
            </a:r>
            <a:r>
              <a:rPr lang="en-IN" dirty="0" err="1"/>
              <a:t>math.mininteger</a:t>
            </a:r>
            <a:r>
              <a:rPr lang="en-IN" dirty="0"/>
              <a:t>) --&gt; -9223372036854775808</a:t>
            </a:r>
          </a:p>
          <a:p>
            <a:pPr lvl="1"/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58E345-FF24-5946-7B43-6DC1909A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Representation Limits Conversions Precedence</a:t>
            </a:r>
          </a:p>
        </p:txBody>
      </p:sp>
    </p:spTree>
    <p:extLst>
      <p:ext uri="{BB962C8B-B14F-4D97-AF65-F5344CB8AC3E}">
        <p14:creationId xmlns:p14="http://schemas.microsoft.com/office/powerpoint/2010/main" val="121350472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CCD63-A9DD-4501-4B2F-CC1CF67C4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E5CD26-BF53-BCCA-DC83-6E1A1C4E26B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Representation in Lua</a:t>
            </a:r>
          </a:p>
          <a:p>
            <a:r>
              <a:rPr lang="en-US" dirty="0"/>
              <a:t>Floating Point (number):</a:t>
            </a:r>
          </a:p>
          <a:p>
            <a:pPr lvl="1"/>
            <a:r>
              <a:rPr lang="en-US" dirty="0"/>
              <a:t>Min: ~-1.8e308</a:t>
            </a:r>
          </a:p>
          <a:p>
            <a:pPr lvl="1"/>
            <a:r>
              <a:rPr lang="en-US" dirty="0"/>
              <a:t>Max: ~1.8e308</a:t>
            </a:r>
          </a:p>
          <a:p>
            <a:pPr lvl="1"/>
            <a:r>
              <a:rPr lang="en-US" dirty="0"/>
              <a:t>Smallest &gt; 0: 2^-1022 (~2.2e-308)</a:t>
            </a:r>
          </a:p>
          <a:p>
            <a:pPr lvl="1"/>
            <a:r>
              <a:rPr lang="en-US" dirty="0"/>
              <a:t>Special values: </a:t>
            </a:r>
          </a:p>
          <a:p>
            <a:pPr lvl="2"/>
            <a:r>
              <a:rPr lang="en-US" dirty="0" err="1"/>
              <a:t>math.huge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-</a:t>
            </a:r>
            <a:r>
              <a:rPr lang="en-US" dirty="0" err="1"/>
              <a:t>math.huge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 0/0 (</a:t>
            </a:r>
            <a:r>
              <a:rPr lang="en-US" dirty="0" err="1"/>
              <a:t>NaN</a:t>
            </a:r>
            <a:r>
              <a:rPr lang="en-US" dirty="0"/>
              <a:t>)</a:t>
            </a:r>
          </a:p>
          <a:p>
            <a:pPr lvl="1"/>
            <a:r>
              <a:rPr lang="en-IN" dirty="0"/>
              <a:t>print(</a:t>
            </a:r>
            <a:r>
              <a:rPr lang="en-IN" dirty="0" err="1"/>
              <a:t>math.huge</a:t>
            </a:r>
            <a:r>
              <a:rPr lang="en-IN" dirty="0"/>
              <a:t>)         --&gt; inf</a:t>
            </a:r>
          </a:p>
          <a:p>
            <a:pPr lvl="1"/>
            <a:r>
              <a:rPr lang="en-IN" dirty="0"/>
              <a:t>print(1/0)               --&gt; inf</a:t>
            </a:r>
          </a:p>
          <a:p>
            <a:pPr lvl="1"/>
            <a:r>
              <a:rPr lang="en-IN" dirty="0"/>
              <a:t>print(0/0)               --&gt; nan</a:t>
            </a:r>
          </a:p>
          <a:p>
            <a:pPr lvl="2"/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47657-3A59-94BA-F549-CE202EB4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Representation Limits Conversions Precedence</a:t>
            </a:r>
          </a:p>
        </p:txBody>
      </p:sp>
    </p:spTree>
    <p:extLst>
      <p:ext uri="{BB962C8B-B14F-4D97-AF65-F5344CB8AC3E}">
        <p14:creationId xmlns:p14="http://schemas.microsoft.com/office/powerpoint/2010/main" val="289779803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5F61-DE4A-72D8-6948-7F1B6D4F5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6DD1A8-324C-223B-3FF9-248C124E197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Conversions in Lua</a:t>
            </a:r>
          </a:p>
          <a:p>
            <a:pPr lvl="1"/>
            <a:r>
              <a:rPr lang="en-IN" dirty="0"/>
              <a:t>Automatic Conversions:</a:t>
            </a:r>
          </a:p>
          <a:p>
            <a:pPr lvl="2"/>
            <a:r>
              <a:rPr lang="en-US" dirty="0"/>
              <a:t>print("5" + 2)     --&gt; 7    (string "5" is converted to number)</a:t>
            </a:r>
          </a:p>
          <a:p>
            <a:pPr lvl="2"/>
            <a:r>
              <a:rPr lang="en-US" dirty="0"/>
              <a:t>print(10 .. 20)    --&gt; "1020" (number is converted to string for concatenation)</a:t>
            </a:r>
          </a:p>
          <a:p>
            <a:pPr lvl="1"/>
            <a:r>
              <a:rPr lang="en-IN" dirty="0"/>
              <a:t>Explicit Conversions:</a:t>
            </a:r>
          </a:p>
          <a:p>
            <a:pPr lvl="2"/>
            <a:r>
              <a:rPr lang="en-US" dirty="0" err="1"/>
              <a:t>tonumber</a:t>
            </a:r>
            <a:r>
              <a:rPr lang="en-US" dirty="0"/>
              <a:t>("123")     --&gt; 123</a:t>
            </a:r>
          </a:p>
          <a:p>
            <a:pPr lvl="2"/>
            <a:r>
              <a:rPr lang="en-US" dirty="0" err="1"/>
              <a:t>tostring</a:t>
            </a:r>
            <a:r>
              <a:rPr lang="en-US" dirty="0"/>
              <a:t>(456)       --&gt; "456"</a:t>
            </a:r>
          </a:p>
          <a:p>
            <a:pPr lvl="1"/>
            <a:r>
              <a:rPr lang="en-IN" dirty="0"/>
              <a:t>Caution: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print("hello" + 1)  --&gt; error: attempt to perform arithmetic on a string value</a:t>
            </a:r>
          </a:p>
          <a:p>
            <a:pPr lvl="1"/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3C1372-E14C-7033-C09D-255BF923E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Representation Limits Conversions Precedence</a:t>
            </a:r>
          </a:p>
        </p:txBody>
      </p:sp>
    </p:spTree>
    <p:extLst>
      <p:ext uri="{BB962C8B-B14F-4D97-AF65-F5344CB8AC3E}">
        <p14:creationId xmlns:p14="http://schemas.microsoft.com/office/powerpoint/2010/main" val="397206884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0BA106-BCA0-E8A7-5E0C-F37795274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Operator Precedence in Lua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2B2E28-92C3-8969-699A-99DFA6DBB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74850"/>
              </p:ext>
            </p:extLst>
          </p:nvPr>
        </p:nvGraphicFramePr>
        <p:xfrm>
          <a:off x="457201" y="1715906"/>
          <a:ext cx="8228013" cy="415486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563397">
                  <a:extLst>
                    <a:ext uri="{9D8B030D-6E8A-4147-A177-3AD203B41FA5}">
                      <a16:colId xmlns:a16="http://schemas.microsoft.com/office/drawing/2014/main" val="2585696389"/>
                    </a:ext>
                  </a:extLst>
                </a:gridCol>
                <a:gridCol w="2832308">
                  <a:extLst>
                    <a:ext uri="{9D8B030D-6E8A-4147-A177-3AD203B41FA5}">
                      <a16:colId xmlns:a16="http://schemas.microsoft.com/office/drawing/2014/main" val="2352246205"/>
                    </a:ext>
                  </a:extLst>
                </a:gridCol>
                <a:gridCol w="2832308">
                  <a:extLst>
                    <a:ext uri="{9D8B030D-6E8A-4147-A177-3AD203B41FA5}">
                      <a16:colId xmlns:a16="http://schemas.microsoft.com/office/drawing/2014/main" val="372942247"/>
                    </a:ext>
                  </a:extLst>
                </a:gridCol>
              </a:tblGrid>
              <a:tr h="415486">
                <a:tc>
                  <a:txBody>
                    <a:bodyPr/>
                    <a:lstStyle/>
                    <a:p>
                      <a:r>
                        <a:rPr lang="en-IN" sz="1900"/>
                        <a:t>Precedence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Operators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Type</a:t>
                      </a:r>
                    </a:p>
                  </a:txBody>
                  <a:tcPr marL="94428" marR="94428" marT="47214" marB="47214" anchor="ctr"/>
                </a:tc>
                <a:extLst>
                  <a:ext uri="{0D108BD9-81ED-4DB2-BD59-A6C34878D82A}">
                    <a16:rowId xmlns:a16="http://schemas.microsoft.com/office/drawing/2014/main" val="3442448207"/>
                  </a:ext>
                </a:extLst>
              </a:tr>
              <a:tr h="415486">
                <a:tc>
                  <a:txBody>
                    <a:bodyPr/>
                    <a:lstStyle/>
                    <a:p>
                      <a:r>
                        <a:rPr lang="en-IN" sz="1900"/>
                        <a:t>1 (highest)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^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Exponentiation</a:t>
                      </a:r>
                    </a:p>
                  </a:txBody>
                  <a:tcPr marL="94428" marR="94428" marT="47214" marB="47214" anchor="ctr"/>
                </a:tc>
                <a:extLst>
                  <a:ext uri="{0D108BD9-81ED-4DB2-BD59-A6C34878D82A}">
                    <a16:rowId xmlns:a16="http://schemas.microsoft.com/office/drawing/2014/main" val="4237198268"/>
                  </a:ext>
                </a:extLst>
              </a:tr>
              <a:tr h="415486">
                <a:tc>
                  <a:txBody>
                    <a:bodyPr/>
                    <a:lstStyle/>
                    <a:p>
                      <a:r>
                        <a:rPr lang="en-IN" sz="1900"/>
                        <a:t>2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not, #, unary -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Unary operators</a:t>
                      </a:r>
                    </a:p>
                  </a:txBody>
                  <a:tcPr marL="94428" marR="94428" marT="47214" marB="47214" anchor="ctr"/>
                </a:tc>
                <a:extLst>
                  <a:ext uri="{0D108BD9-81ED-4DB2-BD59-A6C34878D82A}">
                    <a16:rowId xmlns:a16="http://schemas.microsoft.com/office/drawing/2014/main" val="3261474285"/>
                  </a:ext>
                </a:extLst>
              </a:tr>
              <a:tr h="415486">
                <a:tc>
                  <a:txBody>
                    <a:bodyPr/>
                    <a:lstStyle/>
                    <a:p>
                      <a:r>
                        <a:rPr lang="en-IN" sz="1900"/>
                        <a:t>3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*, /, //, %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Multiplicative</a:t>
                      </a:r>
                    </a:p>
                  </a:txBody>
                  <a:tcPr marL="94428" marR="94428" marT="47214" marB="47214" anchor="ctr"/>
                </a:tc>
                <a:extLst>
                  <a:ext uri="{0D108BD9-81ED-4DB2-BD59-A6C34878D82A}">
                    <a16:rowId xmlns:a16="http://schemas.microsoft.com/office/drawing/2014/main" val="2381550403"/>
                  </a:ext>
                </a:extLst>
              </a:tr>
              <a:tr h="415486">
                <a:tc>
                  <a:txBody>
                    <a:bodyPr/>
                    <a:lstStyle/>
                    <a:p>
                      <a:r>
                        <a:rPr lang="en-IN" sz="1900"/>
                        <a:t>4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+, -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Additive</a:t>
                      </a:r>
                    </a:p>
                  </a:txBody>
                  <a:tcPr marL="94428" marR="94428" marT="47214" marB="47214" anchor="ctr"/>
                </a:tc>
                <a:extLst>
                  <a:ext uri="{0D108BD9-81ED-4DB2-BD59-A6C34878D82A}">
                    <a16:rowId xmlns:a16="http://schemas.microsoft.com/office/drawing/2014/main" val="3180800741"/>
                  </a:ext>
                </a:extLst>
              </a:tr>
              <a:tr h="415486">
                <a:tc>
                  <a:txBody>
                    <a:bodyPr/>
                    <a:lstStyle/>
                    <a:p>
                      <a:r>
                        <a:rPr lang="en-IN" sz="1900"/>
                        <a:t>5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..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Concatenation</a:t>
                      </a:r>
                    </a:p>
                  </a:txBody>
                  <a:tcPr marL="94428" marR="94428" marT="47214" marB="47214" anchor="ctr"/>
                </a:tc>
                <a:extLst>
                  <a:ext uri="{0D108BD9-81ED-4DB2-BD59-A6C34878D82A}">
                    <a16:rowId xmlns:a16="http://schemas.microsoft.com/office/drawing/2014/main" val="2687461581"/>
                  </a:ext>
                </a:extLst>
              </a:tr>
              <a:tr h="415486">
                <a:tc>
                  <a:txBody>
                    <a:bodyPr/>
                    <a:lstStyle/>
                    <a:p>
                      <a:r>
                        <a:rPr lang="en-IN" sz="1900"/>
                        <a:t>6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&lt;, &gt;, &lt;=, &gt;=, ==, ~=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Relational</a:t>
                      </a:r>
                    </a:p>
                  </a:txBody>
                  <a:tcPr marL="94428" marR="94428" marT="47214" marB="47214" anchor="ctr"/>
                </a:tc>
                <a:extLst>
                  <a:ext uri="{0D108BD9-81ED-4DB2-BD59-A6C34878D82A}">
                    <a16:rowId xmlns:a16="http://schemas.microsoft.com/office/drawing/2014/main" val="24321863"/>
                  </a:ext>
                </a:extLst>
              </a:tr>
              <a:tr h="415486">
                <a:tc>
                  <a:txBody>
                    <a:bodyPr/>
                    <a:lstStyle/>
                    <a:p>
                      <a:r>
                        <a:rPr lang="en-IN" sz="1900"/>
                        <a:t>7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and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Logical AND</a:t>
                      </a:r>
                    </a:p>
                  </a:txBody>
                  <a:tcPr marL="94428" marR="94428" marT="47214" marB="47214" anchor="ctr"/>
                </a:tc>
                <a:extLst>
                  <a:ext uri="{0D108BD9-81ED-4DB2-BD59-A6C34878D82A}">
                    <a16:rowId xmlns:a16="http://schemas.microsoft.com/office/drawing/2014/main" val="51269564"/>
                  </a:ext>
                </a:extLst>
              </a:tr>
              <a:tr h="415486">
                <a:tc>
                  <a:txBody>
                    <a:bodyPr/>
                    <a:lstStyle/>
                    <a:p>
                      <a:r>
                        <a:rPr lang="en-IN" sz="1900"/>
                        <a:t>8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or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Logical OR</a:t>
                      </a:r>
                    </a:p>
                  </a:txBody>
                  <a:tcPr marL="94428" marR="94428" marT="47214" marB="47214" anchor="ctr"/>
                </a:tc>
                <a:extLst>
                  <a:ext uri="{0D108BD9-81ED-4DB2-BD59-A6C34878D82A}">
                    <a16:rowId xmlns:a16="http://schemas.microsoft.com/office/drawing/2014/main" val="176756288"/>
                  </a:ext>
                </a:extLst>
              </a:tr>
              <a:tr h="415486">
                <a:tc>
                  <a:txBody>
                    <a:bodyPr/>
                    <a:lstStyle/>
                    <a:p>
                      <a:r>
                        <a:rPr lang="en-IN" sz="1900"/>
                        <a:t>9 (lowest)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Assignment (via =)</a:t>
                      </a:r>
                    </a:p>
                  </a:txBody>
                  <a:tcPr marL="94428" marR="94428" marT="47214" marB="47214" anchor="ctr"/>
                </a:tc>
                <a:tc>
                  <a:txBody>
                    <a:bodyPr/>
                    <a:lstStyle/>
                    <a:p>
                      <a:r>
                        <a:rPr lang="en-IN" sz="1900" dirty="0"/>
                        <a:t>Not an operator</a:t>
                      </a:r>
                    </a:p>
                  </a:txBody>
                  <a:tcPr marL="94428" marR="94428" marT="47214" marB="47214" anchor="ctr"/>
                </a:tc>
                <a:extLst>
                  <a:ext uri="{0D108BD9-81ED-4DB2-BD59-A6C34878D82A}">
                    <a16:rowId xmlns:a16="http://schemas.microsoft.com/office/drawing/2014/main" val="905511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329114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9AE49-553E-6908-45DB-72B05AD0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C3FB6B-CD1E-682B-D412-570DF2B7628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print(2 + 3 * 4)        --&gt; 14   (multiplication first)</a:t>
            </a:r>
          </a:p>
          <a:p>
            <a:r>
              <a:rPr lang="en-US" dirty="0"/>
              <a:t>print(2 ^ 3 ^ 2)        --&gt; 512  (right-associative)</a:t>
            </a:r>
          </a:p>
          <a:p>
            <a:r>
              <a:rPr lang="en-US" dirty="0"/>
              <a:t>print("a" .. "b" .. "c")--&gt; "</a:t>
            </a:r>
            <a:r>
              <a:rPr lang="en-US" dirty="0" err="1"/>
              <a:t>abc</a:t>
            </a:r>
            <a:r>
              <a:rPr lang="en-US" dirty="0"/>
              <a:t>" (right-associative)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673A41-A443-4824-261B-28A4E460D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Operator Precedence in Lua</a:t>
            </a:r>
          </a:p>
        </p:txBody>
      </p:sp>
    </p:spTree>
    <p:extLst>
      <p:ext uri="{BB962C8B-B14F-4D97-AF65-F5344CB8AC3E}">
        <p14:creationId xmlns:p14="http://schemas.microsoft.com/office/powerpoint/2010/main" val="247795274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1BB185-8047-D8C4-31E0-2B5E8B5DFE8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Prior to Lua 5.3, Lua had only one numeric type:</a:t>
            </a:r>
          </a:p>
          <a:p>
            <a:r>
              <a:rPr lang="en-US" dirty="0"/>
              <a:t>📌 number — implemented as IEEE 754 double-precision floating-point (64-bit float).</a:t>
            </a:r>
          </a:p>
          <a:p>
            <a:r>
              <a:rPr lang="en-US" dirty="0"/>
              <a:t>There was no separate integer type, so all numbers were floats.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97FD5A-DF69-6CF3-343C-14DEF4E6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Before Integers</a:t>
            </a:r>
          </a:p>
        </p:txBody>
      </p:sp>
    </p:spTree>
    <p:extLst>
      <p:ext uri="{BB962C8B-B14F-4D97-AF65-F5344CB8AC3E}">
        <p14:creationId xmlns:p14="http://schemas.microsoft.com/office/powerpoint/2010/main" val="97483490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1BCE1-A2C4-FAFC-0261-8BA2DE560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1C4CD2-2EC7-6E62-AA77-BECA1B95FF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Representation of Numbers (Lua ≤ 5.2)</a:t>
            </a:r>
          </a:p>
          <a:p>
            <a:r>
              <a:rPr lang="en-US" dirty="0"/>
              <a:t>Lua stored all numeric values as floating-point numbers:</a:t>
            </a:r>
          </a:p>
          <a:p>
            <a:pPr lvl="1"/>
            <a:r>
              <a:rPr lang="en-US" dirty="0"/>
              <a:t>Accurate up to 15–17 significant digits.</a:t>
            </a:r>
          </a:p>
          <a:p>
            <a:pPr lvl="1"/>
            <a:r>
              <a:rPr lang="en-US" dirty="0"/>
              <a:t>Could represent very large or very small numbers.</a:t>
            </a:r>
          </a:p>
          <a:p>
            <a:pPr lvl="1"/>
            <a:r>
              <a:rPr lang="en-US" dirty="0"/>
              <a:t>But not ideal for exact integers when very large (e.g., 2^53+1 is not precisely represented).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print(type(5))      --&gt; number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print(5.0 + 0.1)    --&gt; 5.1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56ED49-71FE-2107-1F81-006B5C621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Before Integers</a:t>
            </a:r>
          </a:p>
        </p:txBody>
      </p:sp>
    </p:spTree>
    <p:extLst>
      <p:ext uri="{BB962C8B-B14F-4D97-AF65-F5344CB8AC3E}">
        <p14:creationId xmlns:p14="http://schemas.microsoft.com/office/powerpoint/2010/main" val="283560970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85553-6430-B058-C74F-2AE51A976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CB65AF-183B-0525-B915-2370263521E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113347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Representation of Numbers (Lua ≤ 5.2)</a:t>
            </a:r>
          </a:p>
          <a:p>
            <a:r>
              <a:rPr lang="en-IN" b="1" dirty="0"/>
              <a:t>Issues Before Integers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750AE4-1B5A-057F-2540-BBB42C82F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Before Integers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D4835-6F94-E91F-6D8A-BBCE51F24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14600"/>
            <a:ext cx="7621064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989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AFB7D-EA6F-928C-EEF0-7B6B210F9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0FCE75-0F6B-6D88-5821-5CFB20ECB8F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1133475"/>
          </a:xfrm>
        </p:spPr>
        <p:txBody>
          <a:bodyPr/>
          <a:lstStyle/>
          <a:p>
            <a:r>
              <a:rPr lang="en-IN" dirty="0"/>
              <a:t>Conversions Were All Float-Based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B77A20-1A73-BD4C-6ECE-B2738E540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Before Integers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AB3E0F-086E-BE9C-BE1E-E20FDAE7AE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6667"/>
          <a:stretch>
            <a:fillRect/>
          </a:stretch>
        </p:blipFill>
        <p:spPr>
          <a:xfrm>
            <a:off x="533400" y="2667000"/>
            <a:ext cx="8000295" cy="224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54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CA0B84-2D9F-1B2C-5D67-D4ADC32DFDD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7. Safe for Sandboxing</a:t>
            </a:r>
          </a:p>
          <a:p>
            <a:pPr lvl="1"/>
            <a:r>
              <a:rPr lang="en-US" dirty="0"/>
              <a:t>Lua is often used to run untrusted scripts in a </a:t>
            </a:r>
            <a:r>
              <a:rPr lang="en-US" b="1" dirty="0"/>
              <a:t>sandboxed</a:t>
            </a:r>
            <a:r>
              <a:rPr lang="en-US" dirty="0"/>
              <a:t> environment</a:t>
            </a:r>
          </a:p>
          <a:p>
            <a:pPr lvl="1"/>
            <a:r>
              <a:rPr lang="en-US" dirty="0"/>
              <a:t>Ideal for plugin systems, configuration scripts, and modding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956152-562E-C408-582B-EDECD8B53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Reasons to Use Lua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953644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6735A-9A99-30E2-FE93-CC10515EE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F4F399-0E87-F44A-D187-116F261145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1133475"/>
          </a:xfrm>
        </p:spPr>
        <p:txBody>
          <a:bodyPr/>
          <a:lstStyle/>
          <a:p>
            <a:r>
              <a:rPr lang="en-IN" dirty="0"/>
              <a:t>Conversions Were All Float-Based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B44F3D-C8A9-F3C1-C337-5DF3EC01A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Before Integers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08680B-60D9-7DAB-6E40-1A521AE45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51" y="2514600"/>
            <a:ext cx="7240010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9112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6F998E-3F8B-890D-C88E-AC2643937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US" dirty="0"/>
              <a:t>What Changed in Lua 5.3+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C12F0A-25D9-9C83-B664-13A95426F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540173"/>
              </p:ext>
            </p:extLst>
          </p:nvPr>
        </p:nvGraphicFramePr>
        <p:xfrm>
          <a:off x="457201" y="1424501"/>
          <a:ext cx="8228014" cy="473766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531399">
                  <a:extLst>
                    <a:ext uri="{9D8B030D-6E8A-4147-A177-3AD203B41FA5}">
                      <a16:colId xmlns:a16="http://schemas.microsoft.com/office/drawing/2014/main" val="2489756836"/>
                    </a:ext>
                  </a:extLst>
                </a:gridCol>
                <a:gridCol w="2821697">
                  <a:extLst>
                    <a:ext uri="{9D8B030D-6E8A-4147-A177-3AD203B41FA5}">
                      <a16:colId xmlns:a16="http://schemas.microsoft.com/office/drawing/2014/main" val="2738632503"/>
                    </a:ext>
                  </a:extLst>
                </a:gridCol>
                <a:gridCol w="2874918">
                  <a:extLst>
                    <a:ext uri="{9D8B030D-6E8A-4147-A177-3AD203B41FA5}">
                      <a16:colId xmlns:a16="http://schemas.microsoft.com/office/drawing/2014/main" val="294853146"/>
                    </a:ext>
                  </a:extLst>
                </a:gridCol>
              </a:tblGrid>
              <a:tr h="613110">
                <a:tc>
                  <a:txBody>
                    <a:bodyPr/>
                    <a:lstStyle/>
                    <a:p>
                      <a:r>
                        <a:rPr lang="en-IN" sz="2700"/>
                        <a:t>Feature</a:t>
                      </a:r>
                    </a:p>
                  </a:txBody>
                  <a:tcPr marL="139343" marR="139343" marT="69672" marB="69672" anchor="ctr"/>
                </a:tc>
                <a:tc>
                  <a:txBody>
                    <a:bodyPr/>
                    <a:lstStyle/>
                    <a:p>
                      <a:r>
                        <a:rPr lang="en-IN" sz="2700" dirty="0"/>
                        <a:t>Lua ≤ 5.2</a:t>
                      </a:r>
                    </a:p>
                  </a:txBody>
                  <a:tcPr marL="139343" marR="139343" marT="69672" marB="69672" anchor="ctr"/>
                </a:tc>
                <a:tc>
                  <a:txBody>
                    <a:bodyPr/>
                    <a:lstStyle/>
                    <a:p>
                      <a:r>
                        <a:rPr lang="en-IN" sz="2700" dirty="0"/>
                        <a:t>Lua 5.3+</a:t>
                      </a:r>
                    </a:p>
                  </a:txBody>
                  <a:tcPr marL="139343" marR="139343" marT="69672" marB="69672" anchor="ctr"/>
                </a:tc>
                <a:extLst>
                  <a:ext uri="{0D108BD9-81ED-4DB2-BD59-A6C34878D82A}">
                    <a16:rowId xmlns:a16="http://schemas.microsoft.com/office/drawing/2014/main" val="2083274979"/>
                  </a:ext>
                </a:extLst>
              </a:tr>
              <a:tr h="1031139">
                <a:tc>
                  <a:txBody>
                    <a:bodyPr/>
                    <a:lstStyle/>
                    <a:p>
                      <a:r>
                        <a:rPr lang="en-IN" sz="2700"/>
                        <a:t>Numeric type</a:t>
                      </a:r>
                    </a:p>
                  </a:txBody>
                  <a:tcPr marL="139343" marR="139343" marT="69672" marB="69672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number (float)</a:t>
                      </a:r>
                    </a:p>
                  </a:txBody>
                  <a:tcPr marL="139343" marR="139343" marT="69672" marB="69672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number + integer</a:t>
                      </a:r>
                    </a:p>
                  </a:txBody>
                  <a:tcPr marL="139343" marR="139343" marT="69672" marB="69672" anchor="ctr"/>
                </a:tc>
                <a:extLst>
                  <a:ext uri="{0D108BD9-81ED-4DB2-BD59-A6C34878D82A}">
                    <a16:rowId xmlns:a16="http://schemas.microsoft.com/office/drawing/2014/main" val="746317107"/>
                  </a:ext>
                </a:extLst>
              </a:tr>
              <a:tr h="1031139">
                <a:tc>
                  <a:txBody>
                    <a:bodyPr/>
                    <a:lstStyle/>
                    <a:p>
                      <a:r>
                        <a:rPr lang="en-IN" sz="2700"/>
                        <a:t>Integer precision</a:t>
                      </a:r>
                    </a:p>
                  </a:txBody>
                  <a:tcPr marL="139343" marR="139343" marT="69672" marB="69672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Limited by float</a:t>
                      </a:r>
                    </a:p>
                  </a:txBody>
                  <a:tcPr marL="139343" marR="139343" marT="69672" marB="69672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Exact 64-bit integers</a:t>
                      </a:r>
                    </a:p>
                  </a:txBody>
                  <a:tcPr marL="139343" marR="139343" marT="69672" marB="69672" anchor="ctr"/>
                </a:tc>
                <a:extLst>
                  <a:ext uri="{0D108BD9-81ED-4DB2-BD59-A6C34878D82A}">
                    <a16:rowId xmlns:a16="http://schemas.microsoft.com/office/drawing/2014/main" val="907825856"/>
                  </a:ext>
                </a:extLst>
              </a:tr>
              <a:tr h="1031139">
                <a:tc>
                  <a:txBody>
                    <a:bodyPr/>
                    <a:lstStyle/>
                    <a:p>
                      <a:r>
                        <a:rPr lang="en-IN" sz="2700"/>
                        <a:t>Bitwise operations</a:t>
                      </a:r>
                    </a:p>
                  </a:txBody>
                  <a:tcPr marL="139343" marR="139343" marT="69672" marB="69672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❌ (use libraries)</a:t>
                      </a:r>
                    </a:p>
                  </a:txBody>
                  <a:tcPr marL="139343" marR="139343" marT="69672" marB="69672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✅ Built-in (&amp;, `</a:t>
                      </a:r>
                    </a:p>
                  </a:txBody>
                  <a:tcPr marL="139343" marR="139343" marT="69672" marB="69672" anchor="ctr"/>
                </a:tc>
                <a:extLst>
                  <a:ext uri="{0D108BD9-81ED-4DB2-BD59-A6C34878D82A}">
                    <a16:rowId xmlns:a16="http://schemas.microsoft.com/office/drawing/2014/main" val="1012252255"/>
                  </a:ext>
                </a:extLst>
              </a:tr>
              <a:tr h="1031139">
                <a:tc>
                  <a:txBody>
                    <a:bodyPr/>
                    <a:lstStyle/>
                    <a:p>
                      <a:r>
                        <a:rPr lang="en-IN" sz="2700"/>
                        <a:t>Distinction in type()</a:t>
                      </a:r>
                    </a:p>
                  </a:txBody>
                  <a:tcPr marL="139343" marR="139343" marT="69672" marB="69672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No</a:t>
                      </a:r>
                    </a:p>
                  </a:txBody>
                  <a:tcPr marL="139343" marR="139343" marT="69672" marB="69672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Yes (type(1) → "integer")</a:t>
                      </a:r>
                    </a:p>
                  </a:txBody>
                  <a:tcPr marL="139343" marR="139343" marT="69672" marB="69672" anchor="ctr"/>
                </a:tc>
                <a:extLst>
                  <a:ext uri="{0D108BD9-81ED-4DB2-BD59-A6C34878D82A}">
                    <a16:rowId xmlns:a16="http://schemas.microsoft.com/office/drawing/2014/main" val="724739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67547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E2285-66BA-3915-C221-79B24E585C6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Literal Strings in Lua</a:t>
            </a:r>
          </a:p>
          <a:p>
            <a:r>
              <a:rPr lang="en-US" dirty="0"/>
              <a:t>Definition:</a:t>
            </a:r>
          </a:p>
          <a:p>
            <a:pPr lvl="1"/>
            <a:r>
              <a:rPr lang="en-US" dirty="0"/>
              <a:t>A literal string is text enclosed in single (') or double quotes (").</a:t>
            </a:r>
          </a:p>
          <a:p>
            <a:pPr lvl="1"/>
            <a:r>
              <a:rPr lang="en-US" dirty="0"/>
              <a:t>Lua allows interchangeably.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local a = 'Hello'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local b = "World"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print(a .. " " .. b)  --&gt; Hello World</a:t>
            </a:r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072546-57EF-3E8F-8AB6-3C01B5D6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Literal strings Long strings Coercions</a:t>
            </a:r>
          </a:p>
        </p:txBody>
      </p:sp>
    </p:spTree>
    <p:extLst>
      <p:ext uri="{BB962C8B-B14F-4D97-AF65-F5344CB8AC3E}">
        <p14:creationId xmlns:p14="http://schemas.microsoft.com/office/powerpoint/2010/main" val="41943265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4D7E3-F672-5B41-31B2-47895B435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3E691-4877-0DC6-0E25-0B3AB0DA13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Escapes in Literal Strings:</a:t>
            </a:r>
          </a:p>
          <a:p>
            <a:r>
              <a:rPr lang="en-IN" dirty="0"/>
              <a:t>Lua supports escape sequences:</a:t>
            </a:r>
          </a:p>
          <a:p>
            <a:pPr lvl="1"/>
            <a:r>
              <a:rPr lang="en-IN" dirty="0"/>
              <a:t>\n → newline</a:t>
            </a:r>
          </a:p>
          <a:p>
            <a:pPr lvl="1"/>
            <a:r>
              <a:rPr lang="en-IN" dirty="0"/>
              <a:t>\t → tab</a:t>
            </a:r>
          </a:p>
          <a:p>
            <a:pPr lvl="1"/>
            <a:r>
              <a:rPr lang="en-IN" dirty="0"/>
              <a:t>\\ → backslash</a:t>
            </a:r>
          </a:p>
          <a:p>
            <a:pPr lvl="1"/>
            <a:r>
              <a:rPr lang="en-IN" dirty="0"/>
              <a:t>\" or \' → quote</a:t>
            </a:r>
          </a:p>
          <a:p>
            <a:pPr lvl="1"/>
            <a:r>
              <a:rPr lang="en-US" dirty="0"/>
              <a:t>print("Line1\nLine2")  --&gt; Line1 (newline) Line2</a:t>
            </a:r>
          </a:p>
          <a:p>
            <a:pPr lvl="1"/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5BB812-2F73-1744-7FCB-1356DDF1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Literal strings Long strings Coercions</a:t>
            </a:r>
          </a:p>
        </p:txBody>
      </p:sp>
    </p:spTree>
    <p:extLst>
      <p:ext uri="{BB962C8B-B14F-4D97-AF65-F5344CB8AC3E}">
        <p14:creationId xmlns:p14="http://schemas.microsoft.com/office/powerpoint/2010/main" val="114808101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4DC75E-5125-B23D-8815-90541C1473A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Definition:</a:t>
            </a:r>
          </a:p>
          <a:p>
            <a:pPr lvl="1"/>
            <a:r>
              <a:rPr lang="en-US" dirty="0"/>
              <a:t>Enclosed using double square brackets: [[ ... ]]</a:t>
            </a:r>
          </a:p>
          <a:p>
            <a:pPr lvl="1"/>
            <a:r>
              <a:rPr lang="en-US" dirty="0"/>
              <a:t>Used to avoid escaping characters and for multi-line strings.</a:t>
            </a:r>
          </a:p>
          <a:p>
            <a:pPr marL="225425" lvl="1" indent="0">
              <a:buNone/>
            </a:pPr>
            <a:r>
              <a:rPr lang="en-US" dirty="0">
                <a:highlight>
                  <a:srgbClr val="FFFF00"/>
                </a:highlight>
              </a:rPr>
              <a:t>local msg = [[</a:t>
            </a:r>
          </a:p>
          <a:p>
            <a:pPr marL="225425" lvl="1" indent="0">
              <a:buNone/>
            </a:pPr>
            <a:r>
              <a:rPr lang="en-US" dirty="0">
                <a:highlight>
                  <a:srgbClr val="FFFF00"/>
                </a:highlight>
              </a:rPr>
              <a:t>This is a long</a:t>
            </a:r>
          </a:p>
          <a:p>
            <a:pPr marL="225425" lvl="1" indent="0">
              <a:buNone/>
            </a:pPr>
            <a:r>
              <a:rPr lang="en-US" dirty="0">
                <a:highlight>
                  <a:srgbClr val="FFFF00"/>
                </a:highlight>
              </a:rPr>
              <a:t>multi-line string.</a:t>
            </a:r>
          </a:p>
          <a:p>
            <a:pPr marL="225425" lvl="1" indent="0">
              <a:buNone/>
            </a:pPr>
            <a:r>
              <a:rPr lang="en-US" dirty="0">
                <a:highlight>
                  <a:srgbClr val="FFFF00"/>
                </a:highlight>
              </a:rPr>
              <a:t>It preserves formatting!</a:t>
            </a:r>
          </a:p>
          <a:p>
            <a:pPr marL="225425" lvl="1" indent="0">
              <a:buNone/>
            </a:pPr>
            <a:r>
              <a:rPr lang="en-US" dirty="0">
                <a:highlight>
                  <a:srgbClr val="FFFF00"/>
                </a:highlight>
              </a:rPr>
              <a:t>]]</a:t>
            </a:r>
          </a:p>
          <a:p>
            <a:pPr marL="225425" lvl="1" indent="0">
              <a:buNone/>
            </a:pPr>
            <a:r>
              <a:rPr lang="en-US" dirty="0">
                <a:highlight>
                  <a:srgbClr val="FFFF00"/>
                </a:highlight>
              </a:rPr>
              <a:t>print(msg)</a:t>
            </a:r>
          </a:p>
          <a:p>
            <a:pPr lvl="1"/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BF3C04-1776-C50A-8200-C94B4710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Long Strings in Lua</a:t>
            </a:r>
          </a:p>
        </p:txBody>
      </p:sp>
    </p:spTree>
    <p:extLst>
      <p:ext uri="{BB962C8B-B14F-4D97-AF65-F5344CB8AC3E}">
        <p14:creationId xmlns:p14="http://schemas.microsoft.com/office/powerpoint/2010/main" val="159094854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8BE6B-C929-EEE0-5EA2-352C0D17E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E84ABC-DE7E-1B14-E9EB-FE242EE3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Long Strings in Lua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DA3B8-770B-86A1-927B-6055E83E8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52445"/>
            <a:ext cx="7154273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5896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99B2CA-5F23-DE38-56B8-668F11DD7A6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2047875"/>
          </a:xfrm>
        </p:spPr>
        <p:txBody>
          <a:bodyPr/>
          <a:lstStyle/>
          <a:p>
            <a:r>
              <a:rPr lang="en-US" b="1" dirty="0"/>
              <a:t>Definition:</a:t>
            </a:r>
          </a:p>
          <a:p>
            <a:r>
              <a:rPr lang="en-US" b="1" dirty="0"/>
              <a:t>Coercion</a:t>
            </a:r>
            <a:r>
              <a:rPr lang="en-US" dirty="0"/>
              <a:t> is an automatic conversion between types when needed (e.g., string ↔ number).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83827-CB2E-708E-1B12-B62E184B3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Coercions in Lua</a:t>
            </a:r>
          </a:p>
        </p:txBody>
      </p:sp>
    </p:spTree>
    <p:extLst>
      <p:ext uri="{BB962C8B-B14F-4D97-AF65-F5344CB8AC3E}">
        <p14:creationId xmlns:p14="http://schemas.microsoft.com/office/powerpoint/2010/main" val="271171564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DA150-E848-8E8C-EA8F-62FBB2387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F73D7D-563B-E807-8F10-8A3DA3108D4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23875"/>
          </a:xfrm>
        </p:spPr>
        <p:txBody>
          <a:bodyPr/>
          <a:lstStyle/>
          <a:p>
            <a:r>
              <a:rPr lang="en-IN" dirty="0"/>
              <a:t>When does coercion happen?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3D8D4E-2ED8-BCDC-5D63-FA6CBDD8A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Coercions in Lua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3F290-F549-326A-EB80-C63657EC9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34216"/>
            <a:ext cx="6420746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820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6A667-B1D2-125F-E3F8-72EEE1258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5FCEC2-1DE3-2035-4D22-5033E20BE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Coercions in Lua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9A6801-44EE-92F3-6C5D-42A68ABAB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05000"/>
            <a:ext cx="8268854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4918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3C0FE2-BD50-B41D-B1CE-4D2E3C98C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Summary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71DA17-5ACF-FB19-33ED-C3F4EFFA6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768901"/>
              </p:ext>
            </p:extLst>
          </p:nvPr>
        </p:nvGraphicFramePr>
        <p:xfrm>
          <a:off x="457201" y="1487966"/>
          <a:ext cx="8228013" cy="4610735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438399">
                  <a:extLst>
                    <a:ext uri="{9D8B030D-6E8A-4147-A177-3AD203B41FA5}">
                      <a16:colId xmlns:a16="http://schemas.microsoft.com/office/drawing/2014/main" val="239300014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1501591018"/>
                    </a:ext>
                  </a:extLst>
                </a:gridCol>
                <a:gridCol w="3198814">
                  <a:extLst>
                    <a:ext uri="{9D8B030D-6E8A-4147-A177-3AD203B41FA5}">
                      <a16:colId xmlns:a16="http://schemas.microsoft.com/office/drawing/2014/main" val="2147940972"/>
                    </a:ext>
                  </a:extLst>
                </a:gridCol>
              </a:tblGrid>
              <a:tr h="548304">
                <a:tc>
                  <a:txBody>
                    <a:bodyPr/>
                    <a:lstStyle/>
                    <a:p>
                      <a:r>
                        <a:rPr lang="en-IN" sz="2500"/>
                        <a:t>Feature</a:t>
                      </a:r>
                    </a:p>
                  </a:txBody>
                  <a:tcPr marL="124614" marR="124614" marT="62307" marB="62307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Syntax</a:t>
                      </a:r>
                    </a:p>
                  </a:txBody>
                  <a:tcPr marL="124614" marR="124614" marT="62307" marB="62307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Notes</a:t>
                      </a:r>
                    </a:p>
                  </a:txBody>
                  <a:tcPr marL="124614" marR="124614" marT="62307" marB="62307" anchor="ctr"/>
                </a:tc>
                <a:extLst>
                  <a:ext uri="{0D108BD9-81ED-4DB2-BD59-A6C34878D82A}">
                    <a16:rowId xmlns:a16="http://schemas.microsoft.com/office/drawing/2014/main" val="342900599"/>
                  </a:ext>
                </a:extLst>
              </a:tr>
              <a:tr h="1295990">
                <a:tc>
                  <a:txBody>
                    <a:bodyPr/>
                    <a:lstStyle/>
                    <a:p>
                      <a:r>
                        <a:rPr lang="en-IN" sz="2500"/>
                        <a:t>Literal String</a:t>
                      </a:r>
                    </a:p>
                  </a:txBody>
                  <a:tcPr marL="124614" marR="124614" marT="62307" marB="62307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'text', "text"</a:t>
                      </a:r>
                    </a:p>
                  </a:txBody>
                  <a:tcPr marL="124614" marR="124614" marT="62307" marB="62307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Escape sequences allowed</a:t>
                      </a:r>
                    </a:p>
                  </a:txBody>
                  <a:tcPr marL="124614" marR="124614" marT="62307" marB="62307" anchor="ctr"/>
                </a:tc>
                <a:extLst>
                  <a:ext uri="{0D108BD9-81ED-4DB2-BD59-A6C34878D82A}">
                    <a16:rowId xmlns:a16="http://schemas.microsoft.com/office/drawing/2014/main" val="1053701465"/>
                  </a:ext>
                </a:extLst>
              </a:tr>
              <a:tr h="922147">
                <a:tc>
                  <a:txBody>
                    <a:bodyPr/>
                    <a:lstStyle/>
                    <a:p>
                      <a:r>
                        <a:rPr lang="en-IN" sz="2500"/>
                        <a:t>Long String</a:t>
                      </a:r>
                    </a:p>
                  </a:txBody>
                  <a:tcPr marL="124614" marR="124614" marT="62307" marB="62307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[[text]], [=[text]=]</a:t>
                      </a:r>
                    </a:p>
                  </a:txBody>
                  <a:tcPr marL="124614" marR="124614" marT="62307" marB="62307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Multi-line, raw, no escapes</a:t>
                      </a:r>
                    </a:p>
                  </a:txBody>
                  <a:tcPr marL="124614" marR="124614" marT="62307" marB="62307" anchor="ctr"/>
                </a:tc>
                <a:extLst>
                  <a:ext uri="{0D108BD9-81ED-4DB2-BD59-A6C34878D82A}">
                    <a16:rowId xmlns:a16="http://schemas.microsoft.com/office/drawing/2014/main" val="16470618"/>
                  </a:ext>
                </a:extLst>
              </a:tr>
              <a:tr h="922147">
                <a:tc>
                  <a:txBody>
                    <a:bodyPr/>
                    <a:lstStyle/>
                    <a:p>
                      <a:r>
                        <a:rPr lang="en-IN" sz="2500"/>
                        <a:t>Coercion (Auto)</a:t>
                      </a:r>
                    </a:p>
                  </a:txBody>
                  <a:tcPr marL="124614" marR="124614" marT="62307" marB="62307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"5" + 3, "value" .. 10</a:t>
                      </a:r>
                    </a:p>
                  </a:txBody>
                  <a:tcPr marL="124614" marR="124614" marT="62307" marB="62307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String ↔ Number (when needed)</a:t>
                      </a:r>
                    </a:p>
                  </a:txBody>
                  <a:tcPr marL="124614" marR="124614" marT="62307" marB="62307" anchor="ctr"/>
                </a:tc>
                <a:extLst>
                  <a:ext uri="{0D108BD9-81ED-4DB2-BD59-A6C34878D82A}">
                    <a16:rowId xmlns:a16="http://schemas.microsoft.com/office/drawing/2014/main" val="4279648931"/>
                  </a:ext>
                </a:extLst>
              </a:tr>
              <a:tr h="922147">
                <a:tc>
                  <a:txBody>
                    <a:bodyPr/>
                    <a:lstStyle/>
                    <a:p>
                      <a:r>
                        <a:rPr lang="en-IN" sz="2500"/>
                        <a:t>Coercion (Manual)</a:t>
                      </a:r>
                    </a:p>
                  </a:txBody>
                  <a:tcPr marL="124614" marR="124614" marT="62307" marB="62307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tonumber(), tostring()</a:t>
                      </a:r>
                    </a:p>
                  </a:txBody>
                  <a:tcPr marL="124614" marR="124614" marT="62307" marB="62307" anchor="ctr"/>
                </a:tc>
                <a:tc>
                  <a:txBody>
                    <a:bodyPr/>
                    <a:lstStyle/>
                    <a:p>
                      <a:r>
                        <a:rPr lang="en-IN" sz="2500" dirty="0"/>
                        <a:t>Safer and explicit</a:t>
                      </a:r>
                    </a:p>
                  </a:txBody>
                  <a:tcPr marL="124614" marR="124614" marT="62307" marB="62307" anchor="ctr"/>
                </a:tc>
                <a:extLst>
                  <a:ext uri="{0D108BD9-81ED-4DB2-BD59-A6C34878D82A}">
                    <a16:rowId xmlns:a16="http://schemas.microsoft.com/office/drawing/2014/main" val="2645085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319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F851E8-A3EA-23EE-9896-407419EA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Lua vs Other Scripting Languages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5DD994-234E-B113-2E34-4BA8CB20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92" r="2092"/>
          <a:stretch>
            <a:fillRect/>
          </a:stretch>
        </p:blipFill>
        <p:spPr>
          <a:xfrm>
            <a:off x="609600" y="1447800"/>
            <a:ext cx="8056696" cy="505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4139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ABEEF-9425-F68E-D40C-D5117F1C7B2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Lua has a powerful built-in string library.</a:t>
            </a:r>
          </a:p>
          <a:p>
            <a:r>
              <a:rPr lang="en-US" dirty="0"/>
              <a:t>Lua does not natively support full Unicode strings—it treats all strings as byte sequences.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23C7E4-B552-CEBD-0DF9-1D65BB1C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Library &amp; Unicode in Lua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844004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785A04-26E2-37BB-3A8A-D96A9F282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US" dirty="0"/>
              <a:t>The string Library in Lua</a:t>
            </a:r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095905A-3D7D-C1E5-E08C-062B0B514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703355"/>
              </p:ext>
            </p:extLst>
          </p:nvPr>
        </p:nvGraphicFramePr>
        <p:xfrm>
          <a:off x="681300" y="1381125"/>
          <a:ext cx="8081700" cy="4824417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900100">
                  <a:extLst>
                    <a:ext uri="{9D8B030D-6E8A-4147-A177-3AD203B41FA5}">
                      <a16:colId xmlns:a16="http://schemas.microsoft.com/office/drawing/2014/main" val="3601683274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556852782"/>
                    </a:ext>
                  </a:extLst>
                </a:gridCol>
              </a:tblGrid>
              <a:tr h="380420">
                <a:tc>
                  <a:txBody>
                    <a:bodyPr/>
                    <a:lstStyle/>
                    <a:p>
                      <a:r>
                        <a:rPr lang="en-IN" sz="1700"/>
                        <a:t>Function</a:t>
                      </a:r>
                    </a:p>
                  </a:txBody>
                  <a:tcPr marL="86459" marR="86459" marT="43230" marB="43230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Description</a:t>
                      </a:r>
                    </a:p>
                  </a:txBody>
                  <a:tcPr marL="86459" marR="86459" marT="43230" marB="43230" anchor="ctr"/>
                </a:tc>
                <a:extLst>
                  <a:ext uri="{0D108BD9-81ED-4DB2-BD59-A6C34878D82A}">
                    <a16:rowId xmlns:a16="http://schemas.microsoft.com/office/drawing/2014/main" val="64668970"/>
                  </a:ext>
                </a:extLst>
              </a:tr>
              <a:tr h="380420">
                <a:tc>
                  <a:txBody>
                    <a:bodyPr/>
                    <a:lstStyle/>
                    <a:p>
                      <a:r>
                        <a:rPr lang="en-IN" sz="1700"/>
                        <a:t>string.len(s)</a:t>
                      </a:r>
                    </a:p>
                  </a:txBody>
                  <a:tcPr marL="86459" marR="86459" marT="43230" marB="43230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Returns length (in bytes) of s</a:t>
                      </a:r>
                    </a:p>
                  </a:txBody>
                  <a:tcPr marL="86459" marR="86459" marT="43230" marB="43230" anchor="ctr"/>
                </a:tc>
                <a:extLst>
                  <a:ext uri="{0D108BD9-81ED-4DB2-BD59-A6C34878D82A}">
                    <a16:rowId xmlns:a16="http://schemas.microsoft.com/office/drawing/2014/main" val="1221264359"/>
                  </a:ext>
                </a:extLst>
              </a:tr>
              <a:tr h="380420">
                <a:tc>
                  <a:txBody>
                    <a:bodyPr/>
                    <a:lstStyle/>
                    <a:p>
                      <a:r>
                        <a:rPr lang="pl-PL" sz="1700"/>
                        <a:t>string.sub(s, i, j)</a:t>
                      </a:r>
                    </a:p>
                  </a:txBody>
                  <a:tcPr marL="86459" marR="86459" marT="43230" marB="43230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Substring from position i to j</a:t>
                      </a:r>
                    </a:p>
                  </a:txBody>
                  <a:tcPr marL="86459" marR="86459" marT="43230" marB="43230" anchor="ctr"/>
                </a:tc>
                <a:extLst>
                  <a:ext uri="{0D108BD9-81ED-4DB2-BD59-A6C34878D82A}">
                    <a16:rowId xmlns:a16="http://schemas.microsoft.com/office/drawing/2014/main" val="349562052"/>
                  </a:ext>
                </a:extLst>
              </a:tr>
              <a:tr h="380420">
                <a:tc>
                  <a:txBody>
                    <a:bodyPr/>
                    <a:lstStyle/>
                    <a:p>
                      <a:r>
                        <a:rPr lang="en-IN" sz="1700"/>
                        <a:t>string.upper(s)</a:t>
                      </a:r>
                    </a:p>
                  </a:txBody>
                  <a:tcPr marL="86459" marR="86459" marT="43230" marB="43230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Convert to uppercase</a:t>
                      </a:r>
                    </a:p>
                  </a:txBody>
                  <a:tcPr marL="86459" marR="86459" marT="43230" marB="43230" anchor="ctr"/>
                </a:tc>
                <a:extLst>
                  <a:ext uri="{0D108BD9-81ED-4DB2-BD59-A6C34878D82A}">
                    <a16:rowId xmlns:a16="http://schemas.microsoft.com/office/drawing/2014/main" val="558352256"/>
                  </a:ext>
                </a:extLst>
              </a:tr>
              <a:tr h="380420">
                <a:tc>
                  <a:txBody>
                    <a:bodyPr/>
                    <a:lstStyle/>
                    <a:p>
                      <a:r>
                        <a:rPr lang="en-IN" sz="1700"/>
                        <a:t>string.lower(s)</a:t>
                      </a:r>
                    </a:p>
                  </a:txBody>
                  <a:tcPr marL="86459" marR="86459" marT="43230" marB="43230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Convert to lowercase</a:t>
                      </a:r>
                    </a:p>
                  </a:txBody>
                  <a:tcPr marL="86459" marR="86459" marT="43230" marB="43230" anchor="ctr"/>
                </a:tc>
                <a:extLst>
                  <a:ext uri="{0D108BD9-81ED-4DB2-BD59-A6C34878D82A}">
                    <a16:rowId xmlns:a16="http://schemas.microsoft.com/office/drawing/2014/main" val="1108380100"/>
                  </a:ext>
                </a:extLst>
              </a:tr>
              <a:tr h="380420">
                <a:tc>
                  <a:txBody>
                    <a:bodyPr/>
                    <a:lstStyle/>
                    <a:p>
                      <a:r>
                        <a:rPr lang="en-IN" sz="1700"/>
                        <a:t>string.reverse(s)</a:t>
                      </a:r>
                    </a:p>
                  </a:txBody>
                  <a:tcPr marL="86459" marR="86459" marT="43230" marB="43230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Reverse string</a:t>
                      </a:r>
                    </a:p>
                  </a:txBody>
                  <a:tcPr marL="86459" marR="86459" marT="43230" marB="43230" anchor="ctr"/>
                </a:tc>
                <a:extLst>
                  <a:ext uri="{0D108BD9-81ED-4DB2-BD59-A6C34878D82A}">
                    <a16:rowId xmlns:a16="http://schemas.microsoft.com/office/drawing/2014/main" val="811515945"/>
                  </a:ext>
                </a:extLst>
              </a:tr>
              <a:tr h="380420">
                <a:tc>
                  <a:txBody>
                    <a:bodyPr/>
                    <a:lstStyle/>
                    <a:p>
                      <a:r>
                        <a:rPr lang="en-IN" sz="1700"/>
                        <a:t>string.rep(s, n)</a:t>
                      </a:r>
                    </a:p>
                  </a:txBody>
                  <a:tcPr marL="86459" marR="86459" marT="43230" marB="43230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Repeat string n times</a:t>
                      </a:r>
                    </a:p>
                  </a:txBody>
                  <a:tcPr marL="86459" marR="86459" marT="43230" marB="43230" anchor="ctr"/>
                </a:tc>
                <a:extLst>
                  <a:ext uri="{0D108BD9-81ED-4DB2-BD59-A6C34878D82A}">
                    <a16:rowId xmlns:a16="http://schemas.microsoft.com/office/drawing/2014/main" val="1341050938"/>
                  </a:ext>
                </a:extLst>
              </a:tr>
              <a:tr h="380420">
                <a:tc>
                  <a:txBody>
                    <a:bodyPr/>
                    <a:lstStyle/>
                    <a:p>
                      <a:r>
                        <a:rPr lang="en-IN" sz="1700"/>
                        <a:t>string.find(s, pattern)</a:t>
                      </a:r>
                    </a:p>
                  </a:txBody>
                  <a:tcPr marL="86459" marR="86459" marT="43230" marB="43230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Find substring or pattern match</a:t>
                      </a:r>
                    </a:p>
                  </a:txBody>
                  <a:tcPr marL="86459" marR="86459" marT="43230" marB="43230" anchor="ctr"/>
                </a:tc>
                <a:extLst>
                  <a:ext uri="{0D108BD9-81ED-4DB2-BD59-A6C34878D82A}">
                    <a16:rowId xmlns:a16="http://schemas.microsoft.com/office/drawing/2014/main" val="779153568"/>
                  </a:ext>
                </a:extLst>
              </a:tr>
              <a:tr h="380420">
                <a:tc>
                  <a:txBody>
                    <a:bodyPr/>
                    <a:lstStyle/>
                    <a:p>
                      <a:r>
                        <a:rPr lang="en-IN" sz="1700"/>
                        <a:t>string.match(s, pat)</a:t>
                      </a:r>
                    </a:p>
                  </a:txBody>
                  <a:tcPr marL="86459" marR="86459" marT="43230" marB="43230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Returns first match for pattern</a:t>
                      </a:r>
                    </a:p>
                  </a:txBody>
                  <a:tcPr marL="86459" marR="86459" marT="43230" marB="43230" anchor="ctr"/>
                </a:tc>
                <a:extLst>
                  <a:ext uri="{0D108BD9-81ED-4DB2-BD59-A6C34878D82A}">
                    <a16:rowId xmlns:a16="http://schemas.microsoft.com/office/drawing/2014/main" val="2965260781"/>
                  </a:ext>
                </a:extLst>
              </a:tr>
              <a:tr h="639797">
                <a:tc>
                  <a:txBody>
                    <a:bodyPr/>
                    <a:lstStyle/>
                    <a:p>
                      <a:r>
                        <a:rPr lang="en-US" sz="1700"/>
                        <a:t>string.gsub(s, pat, repl)</a:t>
                      </a:r>
                    </a:p>
                  </a:txBody>
                  <a:tcPr marL="86459" marR="86459" marT="43230" marB="43230" anchor="ctr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Global substitution (replace all matches)</a:t>
                      </a:r>
                    </a:p>
                  </a:txBody>
                  <a:tcPr marL="86459" marR="86459" marT="43230" marB="43230" anchor="ctr"/>
                </a:tc>
                <a:extLst>
                  <a:ext uri="{0D108BD9-81ED-4DB2-BD59-A6C34878D82A}">
                    <a16:rowId xmlns:a16="http://schemas.microsoft.com/office/drawing/2014/main" val="2325194531"/>
                  </a:ext>
                </a:extLst>
              </a:tr>
              <a:tr h="380420">
                <a:tc>
                  <a:txBody>
                    <a:bodyPr/>
                    <a:lstStyle/>
                    <a:p>
                      <a:r>
                        <a:rPr lang="en-IN" sz="1700"/>
                        <a:t>string.byte(s, i)</a:t>
                      </a:r>
                    </a:p>
                  </a:txBody>
                  <a:tcPr marL="86459" marR="86459" marT="43230" marB="43230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Byte value at position i</a:t>
                      </a:r>
                    </a:p>
                  </a:txBody>
                  <a:tcPr marL="86459" marR="86459" marT="43230" marB="43230" anchor="ctr"/>
                </a:tc>
                <a:extLst>
                  <a:ext uri="{0D108BD9-81ED-4DB2-BD59-A6C34878D82A}">
                    <a16:rowId xmlns:a16="http://schemas.microsoft.com/office/drawing/2014/main" val="2461957501"/>
                  </a:ext>
                </a:extLst>
              </a:tr>
              <a:tr h="380420">
                <a:tc>
                  <a:txBody>
                    <a:bodyPr/>
                    <a:lstStyle/>
                    <a:p>
                      <a:r>
                        <a:rPr lang="en-IN" sz="1700"/>
                        <a:t>string.char(n)</a:t>
                      </a:r>
                    </a:p>
                  </a:txBody>
                  <a:tcPr marL="86459" marR="86459" marT="43230" marB="43230" anchor="ctr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Character from byte value n</a:t>
                      </a:r>
                    </a:p>
                  </a:txBody>
                  <a:tcPr marL="86459" marR="86459" marT="43230" marB="43230" anchor="ctr"/>
                </a:tc>
                <a:extLst>
                  <a:ext uri="{0D108BD9-81ED-4DB2-BD59-A6C34878D82A}">
                    <a16:rowId xmlns:a16="http://schemas.microsoft.com/office/drawing/2014/main" val="1016877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0496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003F9-082E-E7FF-CF1F-6D6C8DDBC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68703D-C8D2-39F4-5EDD-D4FA2EE68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US" dirty="0"/>
              <a:t>The string Library in Lua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749B2-8967-2E6E-CCA3-1E246BEF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905000"/>
            <a:ext cx="6336354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0056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3F4EC3-9B77-4D8F-3809-920C83A1675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Lua strings are byte-based, not character-based.</a:t>
            </a:r>
          </a:p>
          <a:p>
            <a:pPr lvl="1"/>
            <a:r>
              <a:rPr lang="en-US" dirty="0"/>
              <a:t>"ñ" in UTF-8 is two bytes: 0xC3 0xB1</a:t>
            </a:r>
          </a:p>
          <a:p>
            <a:pPr lvl="1"/>
            <a:r>
              <a:rPr lang="en-US" dirty="0" err="1"/>
              <a:t>string.len</a:t>
            </a:r>
            <a:r>
              <a:rPr lang="en-US" dirty="0"/>
              <a:t>("ñ") returns 2, not 1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C680F7-8588-7BA0-6F8F-8C973EC56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Unicode in Lua</a:t>
            </a:r>
          </a:p>
        </p:txBody>
      </p:sp>
    </p:spTree>
    <p:extLst>
      <p:ext uri="{BB962C8B-B14F-4D97-AF65-F5344CB8AC3E}">
        <p14:creationId xmlns:p14="http://schemas.microsoft.com/office/powerpoint/2010/main" val="191881672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D4E8D1-CAD9-253D-0516-818A6707A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Handling Unicode (UTF-8) in Lua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01018B4-4EF3-161A-4A74-357519F5F1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355982"/>
              </p:ext>
            </p:extLst>
          </p:nvPr>
        </p:nvGraphicFramePr>
        <p:xfrm>
          <a:off x="483494" y="1600200"/>
          <a:ext cx="8228012" cy="18288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114006">
                  <a:extLst>
                    <a:ext uri="{9D8B030D-6E8A-4147-A177-3AD203B41FA5}">
                      <a16:colId xmlns:a16="http://schemas.microsoft.com/office/drawing/2014/main" val="1997320518"/>
                    </a:ext>
                  </a:extLst>
                </a:gridCol>
                <a:gridCol w="4114006">
                  <a:extLst>
                    <a:ext uri="{9D8B030D-6E8A-4147-A177-3AD203B41FA5}">
                      <a16:colId xmlns:a16="http://schemas.microsoft.com/office/drawing/2014/main" val="113871118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IN" sz="1800"/>
                        <a:t>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74966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IN" sz="1800"/>
                        <a:t>utf8.len(s)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Number of UTF-8 characters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734408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IN" sz="1800"/>
                        <a:t>utf8.codes(s)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Iterator over Unicode code 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37764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IN" sz="1800"/>
                        <a:t>utf8.char(n)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Convert code point to character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97381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IN" sz="1800"/>
                        <a:t>utf8.codepoint(s)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Returns code point(s) of UTF-8 chars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844737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FAA78F8-C1F0-66B5-918A-B8EDBB55A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969" y="3657600"/>
            <a:ext cx="6173061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6540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678C8-558F-8B78-D4E6-0D3FA554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ASCII vs Unicode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74F35-1086-CA9C-C280-7E81ED7DD9DC}"/>
              </a:ext>
            </a:extLst>
          </p:cNvPr>
          <p:cNvSpPr txBox="1"/>
          <p:nvPr/>
        </p:nvSpPr>
        <p:spPr>
          <a:xfrm>
            <a:off x="1828800" y="1951672"/>
            <a:ext cx="5029200" cy="163121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local s = "é"         -- 'e' + combining acute accent (U+0301)</a:t>
            </a:r>
          </a:p>
          <a:p>
            <a:endParaRPr lang="en-US" sz="2000" dirty="0"/>
          </a:p>
          <a:p>
            <a:r>
              <a:rPr lang="en-US" sz="2000" dirty="0"/>
              <a:t>print(</a:t>
            </a:r>
            <a:r>
              <a:rPr lang="en-US" sz="2000" dirty="0" err="1"/>
              <a:t>string.len</a:t>
            </a:r>
            <a:r>
              <a:rPr lang="en-US" sz="2000" dirty="0"/>
              <a:t>(s))   --&gt; 3  (in bytes)</a:t>
            </a:r>
          </a:p>
          <a:p>
            <a:r>
              <a:rPr lang="en-US" sz="2000" dirty="0"/>
              <a:t>print(utf8.len(s))     --&gt; 2  (in characters)</a:t>
            </a:r>
          </a:p>
        </p:txBody>
      </p:sp>
    </p:spTree>
    <p:extLst>
      <p:ext uri="{BB962C8B-B14F-4D97-AF65-F5344CB8AC3E}">
        <p14:creationId xmlns:p14="http://schemas.microsoft.com/office/powerpoint/2010/main" val="34593312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65374-9879-0808-6158-B1B1DF9E2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Summary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C8E5E8-7C1D-4F7D-C802-5D7AAB8B4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837720"/>
              </p:ext>
            </p:extLst>
          </p:nvPr>
        </p:nvGraphicFramePr>
        <p:xfrm>
          <a:off x="457201" y="2003553"/>
          <a:ext cx="8228013" cy="357956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659811">
                  <a:extLst>
                    <a:ext uri="{9D8B030D-6E8A-4147-A177-3AD203B41FA5}">
                      <a16:colId xmlns:a16="http://schemas.microsoft.com/office/drawing/2014/main" val="3085826824"/>
                    </a:ext>
                  </a:extLst>
                </a:gridCol>
                <a:gridCol w="2713078">
                  <a:extLst>
                    <a:ext uri="{9D8B030D-6E8A-4147-A177-3AD203B41FA5}">
                      <a16:colId xmlns:a16="http://schemas.microsoft.com/office/drawing/2014/main" val="2164572110"/>
                    </a:ext>
                  </a:extLst>
                </a:gridCol>
                <a:gridCol w="2855124">
                  <a:extLst>
                    <a:ext uri="{9D8B030D-6E8A-4147-A177-3AD203B41FA5}">
                      <a16:colId xmlns:a16="http://schemas.microsoft.com/office/drawing/2014/main" val="2556658854"/>
                    </a:ext>
                  </a:extLst>
                </a:gridCol>
              </a:tblGrid>
              <a:tr h="562502">
                <a:tc>
                  <a:txBody>
                    <a:bodyPr/>
                    <a:lstStyle/>
                    <a:p>
                      <a:r>
                        <a:rPr lang="en-IN" sz="2500"/>
                        <a:t>Feature</a:t>
                      </a:r>
                    </a:p>
                  </a:txBody>
                  <a:tcPr marL="127841" marR="127841" marT="63921" marB="63921" anchor="ctr"/>
                </a:tc>
                <a:tc>
                  <a:txBody>
                    <a:bodyPr/>
                    <a:lstStyle/>
                    <a:p>
                      <a:r>
                        <a:rPr lang="en-IN" sz="2500" dirty="0"/>
                        <a:t>Lua (Default)</a:t>
                      </a:r>
                    </a:p>
                  </a:txBody>
                  <a:tcPr marL="127841" marR="127841" marT="63921" marB="63921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Notes</a:t>
                      </a:r>
                    </a:p>
                  </a:txBody>
                  <a:tcPr marL="127841" marR="127841" marT="63921" marB="63921" anchor="ctr"/>
                </a:tc>
                <a:extLst>
                  <a:ext uri="{0D108BD9-81ED-4DB2-BD59-A6C34878D82A}">
                    <a16:rowId xmlns:a16="http://schemas.microsoft.com/office/drawing/2014/main" val="1470359036"/>
                  </a:ext>
                </a:extLst>
              </a:tr>
              <a:tr h="946027">
                <a:tc>
                  <a:txBody>
                    <a:bodyPr/>
                    <a:lstStyle/>
                    <a:p>
                      <a:r>
                        <a:rPr lang="en-IN" sz="2500"/>
                        <a:t>String encoding</a:t>
                      </a:r>
                    </a:p>
                  </a:txBody>
                  <a:tcPr marL="127841" marR="127841" marT="63921" marB="63921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Byte sequences</a:t>
                      </a:r>
                    </a:p>
                  </a:txBody>
                  <a:tcPr marL="127841" marR="127841" marT="63921" marB="63921" anchor="ctr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UTF-8 supported but not interpreted</a:t>
                      </a:r>
                    </a:p>
                  </a:txBody>
                  <a:tcPr marL="127841" marR="127841" marT="63921" marB="63921" anchor="ctr"/>
                </a:tc>
                <a:extLst>
                  <a:ext uri="{0D108BD9-81ED-4DB2-BD59-A6C34878D82A}">
                    <a16:rowId xmlns:a16="http://schemas.microsoft.com/office/drawing/2014/main" val="906150520"/>
                  </a:ext>
                </a:extLst>
              </a:tr>
              <a:tr h="562502">
                <a:tc>
                  <a:txBody>
                    <a:bodyPr/>
                    <a:lstStyle/>
                    <a:p>
                      <a:r>
                        <a:rPr lang="en-IN" sz="2500"/>
                        <a:t>ASCII handling</a:t>
                      </a:r>
                    </a:p>
                  </a:txBody>
                  <a:tcPr marL="127841" marR="127841" marT="63921" marB="63921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Works perfectly</a:t>
                      </a:r>
                    </a:p>
                  </a:txBody>
                  <a:tcPr marL="127841" marR="127841" marT="63921" marB="63921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1 byte = 1 char</a:t>
                      </a:r>
                    </a:p>
                  </a:txBody>
                  <a:tcPr marL="127841" marR="127841" marT="63921" marB="63921" anchor="ctr"/>
                </a:tc>
                <a:extLst>
                  <a:ext uri="{0D108BD9-81ED-4DB2-BD59-A6C34878D82A}">
                    <a16:rowId xmlns:a16="http://schemas.microsoft.com/office/drawing/2014/main" val="2847570262"/>
                  </a:ext>
                </a:extLst>
              </a:tr>
              <a:tr h="562502">
                <a:tc>
                  <a:txBody>
                    <a:bodyPr/>
                    <a:lstStyle/>
                    <a:p>
                      <a:r>
                        <a:rPr lang="en-IN" sz="2500"/>
                        <a:t>Unicode (UTF-8)</a:t>
                      </a:r>
                    </a:p>
                  </a:txBody>
                  <a:tcPr marL="127841" marR="127841" marT="63921" marB="63921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Use utf8 lib</a:t>
                      </a:r>
                    </a:p>
                  </a:txBody>
                  <a:tcPr marL="127841" marR="127841" marT="63921" marB="63921" anchor="ctr"/>
                </a:tc>
                <a:tc>
                  <a:txBody>
                    <a:bodyPr/>
                    <a:lstStyle/>
                    <a:p>
                      <a:r>
                        <a:rPr lang="en-IN" sz="2500" dirty="0"/>
                        <a:t>Lua 5.3+ only</a:t>
                      </a:r>
                    </a:p>
                  </a:txBody>
                  <a:tcPr marL="127841" marR="127841" marT="63921" marB="63921" anchor="ctr"/>
                </a:tc>
                <a:extLst>
                  <a:ext uri="{0D108BD9-81ED-4DB2-BD59-A6C34878D82A}">
                    <a16:rowId xmlns:a16="http://schemas.microsoft.com/office/drawing/2014/main" val="94986428"/>
                  </a:ext>
                </a:extLst>
              </a:tr>
              <a:tr h="946027">
                <a:tc>
                  <a:txBody>
                    <a:bodyPr/>
                    <a:lstStyle/>
                    <a:p>
                      <a:r>
                        <a:rPr lang="en-IN" sz="2500"/>
                        <a:t>Pattern matching</a:t>
                      </a:r>
                    </a:p>
                  </a:txBody>
                  <a:tcPr marL="127841" marR="127841" marT="63921" marB="63921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Byte-level only</a:t>
                      </a:r>
                    </a:p>
                  </a:txBody>
                  <a:tcPr marL="127841" marR="127841" marT="63921" marB="63921" anchor="ctr"/>
                </a:tc>
                <a:tc>
                  <a:txBody>
                    <a:bodyPr/>
                    <a:lstStyle/>
                    <a:p>
                      <a:r>
                        <a:rPr lang="en-IN" sz="2500" dirty="0"/>
                        <a:t>Not Unicode-aware</a:t>
                      </a:r>
                    </a:p>
                  </a:txBody>
                  <a:tcPr marL="127841" marR="127841" marT="63921" marB="63921" anchor="ctr"/>
                </a:tc>
                <a:extLst>
                  <a:ext uri="{0D108BD9-81ED-4DB2-BD59-A6C34878D82A}">
                    <a16:rowId xmlns:a16="http://schemas.microsoft.com/office/drawing/2014/main" val="411095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907645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28906A-E065-8FE5-CE96-EB68CA51E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Lua Regex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AD1DF4-CFAC-65DD-52B3-BDAD68048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801018"/>
              </p:ext>
            </p:extLst>
          </p:nvPr>
        </p:nvGraphicFramePr>
        <p:xfrm>
          <a:off x="700581" y="1381125"/>
          <a:ext cx="7741253" cy="503714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337931">
                  <a:extLst>
                    <a:ext uri="{9D8B030D-6E8A-4147-A177-3AD203B41FA5}">
                      <a16:colId xmlns:a16="http://schemas.microsoft.com/office/drawing/2014/main" val="834975997"/>
                    </a:ext>
                  </a:extLst>
                </a:gridCol>
                <a:gridCol w="5403322">
                  <a:extLst>
                    <a:ext uri="{9D8B030D-6E8A-4147-A177-3AD203B41FA5}">
                      <a16:colId xmlns:a16="http://schemas.microsoft.com/office/drawing/2014/main" val="1247686380"/>
                    </a:ext>
                  </a:extLst>
                </a:gridCol>
              </a:tblGrid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Pattern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Meaning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2242770309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.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(dot) matches any character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1793816319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%a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letters (a-z, A-Z)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2618433082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%d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digits (0-9)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3993380610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%s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whitespace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1109946586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%w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alphanumeric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3349773881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+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one or more repetitions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1921777316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*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zero or more repetitions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2566232375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-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zero or more (non-greedy)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2927926139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^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beginning of string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2268690812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$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end of string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3025725689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[]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/>
                        <a:t>set of characters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1804234251"/>
                  </a:ext>
                </a:extLst>
              </a:tr>
              <a:tr h="387473">
                <a:tc>
                  <a:txBody>
                    <a:bodyPr/>
                    <a:lstStyle/>
                    <a:p>
                      <a:r>
                        <a:rPr lang="en-IN" sz="1700"/>
                        <a:t>[^]</a:t>
                      </a:r>
                    </a:p>
                  </a:txBody>
                  <a:tcPr marL="88062" marR="88062" marT="44031" marB="44031" anchor="ctr"/>
                </a:tc>
                <a:tc>
                  <a:txBody>
                    <a:bodyPr/>
                    <a:lstStyle/>
                    <a:p>
                      <a:r>
                        <a:rPr lang="en-IN" sz="1700" dirty="0"/>
                        <a:t>negated set</a:t>
                      </a:r>
                    </a:p>
                  </a:txBody>
                  <a:tcPr marL="88062" marR="88062" marT="44031" marB="44031" anchor="ctr"/>
                </a:tc>
                <a:extLst>
                  <a:ext uri="{0D108BD9-81ED-4DB2-BD59-A6C34878D82A}">
                    <a16:rowId xmlns:a16="http://schemas.microsoft.com/office/drawing/2014/main" val="3239942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77566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22149-4938-6D11-A68C-9F23B0065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49FDC4-56E5-A7BE-4591-1C1FCEB0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Lua Regex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9D223-A26C-37ED-FBC4-A1A535D2E024}"/>
              </a:ext>
            </a:extLst>
          </p:cNvPr>
          <p:cNvSpPr txBox="1"/>
          <p:nvPr/>
        </p:nvSpPr>
        <p:spPr>
          <a:xfrm>
            <a:off x="914400" y="1757653"/>
            <a:ext cx="4581624" cy="92333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local str = "Hello Lua 123"</a:t>
            </a:r>
          </a:p>
          <a:p>
            <a:r>
              <a:rPr lang="en-US" dirty="0"/>
              <a:t>local word = </a:t>
            </a:r>
            <a:r>
              <a:rPr lang="en-US" dirty="0" err="1"/>
              <a:t>string.match</a:t>
            </a:r>
            <a:r>
              <a:rPr lang="en-US" dirty="0"/>
              <a:t>(str, "%a+")</a:t>
            </a:r>
          </a:p>
          <a:p>
            <a:r>
              <a:rPr lang="en-US" dirty="0"/>
              <a:t>print(word)  -- Output: Hello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FDD6B-7736-DF8D-27BB-82522AEB33FB}"/>
              </a:ext>
            </a:extLst>
          </p:cNvPr>
          <p:cNvSpPr txBox="1"/>
          <p:nvPr/>
        </p:nvSpPr>
        <p:spPr>
          <a:xfrm>
            <a:off x="952099" y="3021296"/>
            <a:ext cx="4581624" cy="92333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local str = "Total is 42"</a:t>
            </a:r>
          </a:p>
          <a:p>
            <a:r>
              <a:rPr lang="en-US" dirty="0"/>
              <a:t>local num = </a:t>
            </a:r>
            <a:r>
              <a:rPr lang="en-US" dirty="0" err="1"/>
              <a:t>string.match</a:t>
            </a:r>
            <a:r>
              <a:rPr lang="en-US" dirty="0"/>
              <a:t>(str, "%d+")</a:t>
            </a:r>
          </a:p>
          <a:p>
            <a:r>
              <a:rPr lang="en-US" dirty="0"/>
              <a:t>print(num)  -- Output: 42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58DC98-2E03-4EDB-DAA6-E5C731078F5F}"/>
              </a:ext>
            </a:extLst>
          </p:cNvPr>
          <p:cNvSpPr txBox="1"/>
          <p:nvPr/>
        </p:nvSpPr>
        <p:spPr>
          <a:xfrm>
            <a:off x="973756" y="4419600"/>
            <a:ext cx="4581624" cy="120032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local str = "Email: user@example.com"</a:t>
            </a:r>
          </a:p>
          <a:p>
            <a:r>
              <a:rPr lang="en-US" dirty="0"/>
              <a:t>local email = </a:t>
            </a:r>
            <a:r>
              <a:rPr lang="en-US" dirty="0" err="1"/>
              <a:t>string.match</a:t>
            </a:r>
            <a:r>
              <a:rPr lang="en-US" dirty="0"/>
              <a:t>(str, "[%w%.%-_]+@[%w%.%-_]+%.%a+")</a:t>
            </a:r>
          </a:p>
          <a:p>
            <a:r>
              <a:rPr lang="en-US" dirty="0"/>
              <a:t>print(email)  -- Output: user@example.com</a:t>
            </a:r>
          </a:p>
        </p:txBody>
      </p:sp>
    </p:spTree>
    <p:extLst>
      <p:ext uri="{BB962C8B-B14F-4D97-AF65-F5344CB8AC3E}">
        <p14:creationId xmlns:p14="http://schemas.microsoft.com/office/powerpoint/2010/main" val="35684848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A1278-D6A6-067D-F893-BC2CE181B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2A6459-0F93-3FD2-1C85-AD579E6BD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Lua Regex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A6C11-92B8-8BB2-FBF9-0F9EF4C3AE6C}"/>
              </a:ext>
            </a:extLst>
          </p:cNvPr>
          <p:cNvSpPr txBox="1"/>
          <p:nvPr/>
        </p:nvSpPr>
        <p:spPr>
          <a:xfrm>
            <a:off x="914400" y="1756930"/>
            <a:ext cx="6781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local str = "Email: user@example.com"</a:t>
            </a:r>
          </a:p>
          <a:p>
            <a:r>
              <a:rPr lang="en-US" dirty="0"/>
              <a:t>local email = </a:t>
            </a:r>
            <a:r>
              <a:rPr lang="en-US" dirty="0" err="1"/>
              <a:t>string.match</a:t>
            </a:r>
            <a:r>
              <a:rPr lang="en-US" dirty="0"/>
              <a:t>(str, "[%w%.%-_]+@[%w%.%-_]+%.%a+")</a:t>
            </a:r>
          </a:p>
          <a:p>
            <a:r>
              <a:rPr lang="en-US" dirty="0"/>
              <a:t>print(email)  -- Output: user@example.com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03FFBB-AF71-493D-92A3-51F92B2869DB}"/>
              </a:ext>
            </a:extLst>
          </p:cNvPr>
          <p:cNvSpPr txBox="1"/>
          <p:nvPr/>
        </p:nvSpPr>
        <p:spPr>
          <a:xfrm>
            <a:off x="914400" y="3581400"/>
            <a:ext cx="45816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local text = "Lua is fast and small"</a:t>
            </a:r>
          </a:p>
          <a:p>
            <a:r>
              <a:rPr lang="en-US" dirty="0"/>
              <a:t>for word in </a:t>
            </a:r>
            <a:r>
              <a:rPr lang="en-US" dirty="0" err="1"/>
              <a:t>string.gmatch</a:t>
            </a:r>
            <a:r>
              <a:rPr lang="en-US" dirty="0"/>
              <a:t>(text, "%a+") do</a:t>
            </a:r>
          </a:p>
          <a:p>
            <a:r>
              <a:rPr lang="en-US" dirty="0"/>
              <a:t>  print(word)</a:t>
            </a:r>
          </a:p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56394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FD679-70EA-F4B1-E76C-EFDC5F6A2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E5B0F4-A45C-FC84-0E4F-4A414E428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Lua vs Other Scripting Languages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91E951-1844-DB98-95FE-DAA80805C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59" y="1828576"/>
            <a:ext cx="8507012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7081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17B2E-1C87-DE5B-2768-377D4E896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AB39FB-667C-E3DB-5BE6-5563C7825F53}"/>
              </a:ext>
            </a:extLst>
          </p:cNvPr>
          <p:cNvSpPr txBox="1"/>
          <p:nvPr/>
        </p:nvSpPr>
        <p:spPr>
          <a:xfrm>
            <a:off x="1295400" y="1719302"/>
            <a:ext cx="6400800" cy="286232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local numbers = {}  -- empty array</a:t>
            </a:r>
          </a:p>
          <a:p>
            <a:endParaRPr lang="en-US" dirty="0"/>
          </a:p>
          <a:p>
            <a:r>
              <a:rPr lang="en-US" dirty="0"/>
              <a:t>-- generate a table of numbers 1 to 10</a:t>
            </a:r>
          </a:p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= 1, 10 do</a:t>
            </a:r>
          </a:p>
          <a:p>
            <a:r>
              <a:rPr lang="en-US" dirty="0"/>
              <a:t>  </a:t>
            </a:r>
            <a:r>
              <a:rPr lang="en-US" dirty="0" err="1"/>
              <a:t>table.insert</a:t>
            </a:r>
            <a:r>
              <a:rPr lang="en-US" dirty="0"/>
              <a:t>(numbers, 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, v in </a:t>
            </a:r>
            <a:r>
              <a:rPr lang="en-US" dirty="0" err="1"/>
              <a:t>ipairs</a:t>
            </a:r>
            <a:r>
              <a:rPr lang="en-US" dirty="0"/>
              <a:t>(numbers) do</a:t>
            </a:r>
          </a:p>
          <a:p>
            <a:r>
              <a:rPr lang="en-US" dirty="0"/>
              <a:t>  print("Index:", </a:t>
            </a:r>
            <a:r>
              <a:rPr lang="en-US" dirty="0" err="1"/>
              <a:t>i</a:t>
            </a:r>
            <a:r>
              <a:rPr lang="en-US" dirty="0"/>
              <a:t>, "Value:", v)</a:t>
            </a:r>
          </a:p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71907113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EE4D-9932-F948-EC1B-734B6D3CC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ECBAB-5AEC-75F9-F86D-B70EA226D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Dictionary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BBE7AC-C03F-78F9-3A7B-64A42930209E}"/>
              </a:ext>
            </a:extLst>
          </p:cNvPr>
          <p:cNvSpPr txBox="1"/>
          <p:nvPr/>
        </p:nvSpPr>
        <p:spPr>
          <a:xfrm>
            <a:off x="762000" y="1849987"/>
            <a:ext cx="6477000" cy="258532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local student = {</a:t>
            </a:r>
          </a:p>
          <a:p>
            <a:r>
              <a:rPr lang="en-US" dirty="0"/>
              <a:t>  name = "John",</a:t>
            </a:r>
          </a:p>
          <a:p>
            <a:r>
              <a:rPr lang="en-US" dirty="0"/>
              <a:t>  age = 21,</a:t>
            </a:r>
          </a:p>
          <a:p>
            <a:r>
              <a:rPr lang="en-US" dirty="0"/>
              <a:t>  grade = "A"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for key, value in pairs(student) do</a:t>
            </a:r>
          </a:p>
          <a:p>
            <a:r>
              <a:rPr lang="en-US" dirty="0"/>
              <a:t>  print(key .. ": " .. </a:t>
            </a:r>
            <a:r>
              <a:rPr lang="en-US" dirty="0" err="1"/>
              <a:t>tostring</a:t>
            </a:r>
            <a:r>
              <a:rPr lang="en-US" dirty="0"/>
              <a:t>(value))</a:t>
            </a:r>
          </a:p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18024290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1C3EB-4187-D250-7781-2A5E682E8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C4E47-0AC9-E7C6-A10E-352750BC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Dictionary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940A4-C791-6F38-66A8-E427F491B3C9}"/>
              </a:ext>
            </a:extLst>
          </p:cNvPr>
          <p:cNvSpPr txBox="1"/>
          <p:nvPr/>
        </p:nvSpPr>
        <p:spPr>
          <a:xfrm>
            <a:off x="1295400" y="1447800"/>
            <a:ext cx="5105400" cy="452431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local matrix = {}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= 1, 3 do</a:t>
            </a:r>
          </a:p>
          <a:p>
            <a:r>
              <a:rPr lang="en-US" dirty="0"/>
              <a:t>  matrix[</a:t>
            </a:r>
            <a:r>
              <a:rPr lang="en-US" dirty="0" err="1"/>
              <a:t>i</a:t>
            </a:r>
            <a:r>
              <a:rPr lang="en-US" dirty="0"/>
              <a:t>] = {}</a:t>
            </a:r>
          </a:p>
          <a:p>
            <a:r>
              <a:rPr lang="en-US" dirty="0"/>
              <a:t>  for j = 1, 3 do</a:t>
            </a:r>
          </a:p>
          <a:p>
            <a:r>
              <a:rPr lang="en-US" dirty="0"/>
              <a:t>    matrix[</a:t>
            </a:r>
            <a:r>
              <a:rPr lang="en-US" dirty="0" err="1"/>
              <a:t>i</a:t>
            </a:r>
            <a:r>
              <a:rPr lang="en-US" dirty="0"/>
              <a:t>][j] = </a:t>
            </a:r>
            <a:r>
              <a:rPr lang="en-US" dirty="0" err="1"/>
              <a:t>i</a:t>
            </a:r>
            <a:r>
              <a:rPr lang="en-US" dirty="0"/>
              <a:t> * j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r>
              <a:rPr lang="en-US" dirty="0"/>
              <a:t>-- print the matrix</a:t>
            </a:r>
          </a:p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= 1, 3 do</a:t>
            </a:r>
          </a:p>
          <a:p>
            <a:r>
              <a:rPr lang="en-US" dirty="0"/>
              <a:t>  for j = 1, 3 do</a:t>
            </a:r>
          </a:p>
          <a:p>
            <a:r>
              <a:rPr lang="en-US" dirty="0"/>
              <a:t>    </a:t>
            </a:r>
            <a:r>
              <a:rPr lang="en-US" dirty="0" err="1"/>
              <a:t>io.write</a:t>
            </a:r>
            <a:r>
              <a:rPr lang="en-US" dirty="0"/>
              <a:t>(matrix[</a:t>
            </a:r>
            <a:r>
              <a:rPr lang="en-US" dirty="0" err="1"/>
              <a:t>i</a:t>
            </a:r>
            <a:r>
              <a:rPr lang="en-US" dirty="0"/>
              <a:t>][j] .. "\t")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  print()</a:t>
            </a:r>
          </a:p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52120770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Lua Getting Started</a:t>
            </a:r>
          </a:p>
          <a:p>
            <a:r>
              <a:rPr lang="en-IN" dirty="0"/>
              <a:t>Numbers</a:t>
            </a:r>
          </a:p>
          <a:p>
            <a:r>
              <a:rPr lang="en-IN" dirty="0"/>
              <a:t>Strings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Summary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8570CA-DD87-232C-5971-17350572A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Lua Architecture Overview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0326545-1AAF-E26F-39F6-B50355CC90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8922999"/>
              </p:ext>
            </p:extLst>
          </p:nvPr>
        </p:nvGraphicFramePr>
        <p:xfrm>
          <a:off x="457201" y="1381125"/>
          <a:ext cx="8228012" cy="4824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8070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52A4D-647F-5FB0-580A-6D2F4716F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499F36-A89E-69B3-1863-1A0CB9AC5B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Lua consists of:</a:t>
            </a:r>
          </a:p>
          <a:p>
            <a:pPr lvl="1"/>
            <a:r>
              <a:rPr lang="en-US" b="1" dirty="0"/>
              <a:t>Lua Core (C library)</a:t>
            </a:r>
            <a:r>
              <a:rPr lang="en-US" dirty="0"/>
              <a:t> – responsible for memory management, parsing, and execution</a:t>
            </a:r>
          </a:p>
          <a:p>
            <a:pPr lvl="1"/>
            <a:r>
              <a:rPr lang="en-US" b="1" dirty="0"/>
              <a:t>Lua VM (Virtual Machine)</a:t>
            </a:r>
            <a:r>
              <a:rPr lang="en-US" dirty="0"/>
              <a:t> – a register-based interpreter (not stack-based)</a:t>
            </a:r>
          </a:p>
          <a:p>
            <a:pPr lvl="1"/>
            <a:r>
              <a:rPr lang="en-US" b="1" dirty="0"/>
              <a:t>API Layer</a:t>
            </a:r>
            <a:r>
              <a:rPr lang="en-US" dirty="0"/>
              <a:t> – allows C/C++ to interact with Lua</a:t>
            </a:r>
          </a:p>
          <a:p>
            <a:pPr lvl="1"/>
            <a:r>
              <a:rPr lang="en-US" b="1" dirty="0"/>
              <a:t>Garbage Collector</a:t>
            </a:r>
            <a:r>
              <a:rPr lang="en-US" dirty="0"/>
              <a:t> – uses incremental or generational GC</a:t>
            </a:r>
          </a:p>
          <a:p>
            <a:pPr lvl="1"/>
            <a:r>
              <a:rPr lang="en-US" b="1" dirty="0"/>
              <a:t>Standard Libraries</a:t>
            </a:r>
            <a:r>
              <a:rPr lang="en-US" dirty="0"/>
              <a:t> – I/O, string, math, etc., built atop the core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36BA9-BCA2-1CF2-B77F-C075B6EFA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Architecture Overview</a:t>
            </a:r>
          </a:p>
        </p:txBody>
      </p:sp>
    </p:spTree>
    <p:extLst>
      <p:ext uri="{BB962C8B-B14F-4D97-AF65-F5344CB8AC3E}">
        <p14:creationId xmlns:p14="http://schemas.microsoft.com/office/powerpoint/2010/main" val="1186219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A8F47-6347-2FD3-8A34-76636660900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Lua Getting Started</a:t>
            </a:r>
          </a:p>
          <a:p>
            <a:r>
              <a:rPr lang="en-IN" dirty="0"/>
              <a:t>Numbers</a:t>
            </a:r>
          </a:p>
          <a:p>
            <a:r>
              <a:rPr lang="en-IN" dirty="0"/>
              <a:t>Strings</a:t>
            </a:r>
          </a:p>
          <a:p>
            <a:r>
              <a:rPr lang="en-IN" dirty="0"/>
              <a:t>Tables</a:t>
            </a:r>
          </a:p>
          <a:p>
            <a:r>
              <a:rPr lang="en-IN" dirty="0"/>
              <a:t>Functions</a:t>
            </a:r>
          </a:p>
          <a:p>
            <a:r>
              <a:rPr lang="en-IN" dirty="0"/>
              <a:t>The External World</a:t>
            </a:r>
          </a:p>
          <a:p>
            <a:r>
              <a:rPr lang="en-IN" dirty="0"/>
              <a:t>Miscellaneous Topics</a:t>
            </a:r>
          </a:p>
          <a:p>
            <a:r>
              <a:rPr lang="en-IN" dirty="0"/>
              <a:t>Closures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B54004-00CC-C69C-04A4-70717DDF6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409414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ECD5E-570D-0F5E-AE25-EC6D09D88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91B9C5-7481-53A4-29ED-C147FB88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Architecture Overview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8EA7CF4-E8DC-2C84-4C1D-6CD56A0F4B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6874329"/>
              </p:ext>
            </p:extLst>
          </p:nvPr>
        </p:nvGraphicFramePr>
        <p:xfrm>
          <a:off x="838200" y="1397000"/>
          <a:ext cx="7828096" cy="50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6701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53D16C-8D43-A09F-36A1-D00D4186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Lua Code → Compilation Flow (Source → Bytecode)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9762DD4-3411-57A0-90A4-8F72CF61E0AD}"/>
              </a:ext>
            </a:extLst>
          </p:cNvPr>
          <p:cNvGraphicFramePr/>
          <p:nvPr/>
        </p:nvGraphicFramePr>
        <p:xfrm>
          <a:off x="140048" y="1397000"/>
          <a:ext cx="900395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F431408D-4594-96BE-FD85-1A2F310D3159}"/>
              </a:ext>
            </a:extLst>
          </p:cNvPr>
          <p:cNvGrpSpPr/>
          <p:nvPr/>
        </p:nvGrpSpPr>
        <p:grpSpPr>
          <a:xfrm>
            <a:off x="246111" y="2667001"/>
            <a:ext cx="1371600" cy="1364139"/>
            <a:chOff x="0" y="1219199"/>
            <a:chExt cx="1988820" cy="16256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BB6392B-F9E0-DDB9-9766-E15027BC1AD1}"/>
                </a:ext>
              </a:extLst>
            </p:cNvPr>
            <p:cNvSpPr/>
            <p:nvPr/>
          </p:nvSpPr>
          <p:spPr>
            <a:xfrm>
              <a:off x="0" y="1219199"/>
              <a:ext cx="1988820" cy="16256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CFD23D0F-0E3E-F5E0-5EE9-9182529A400C}"/>
                </a:ext>
              </a:extLst>
            </p:cNvPr>
            <p:cNvSpPr txBox="1"/>
            <p:nvPr/>
          </p:nvSpPr>
          <p:spPr>
            <a:xfrm>
              <a:off x="79355" y="1298554"/>
              <a:ext cx="1830110" cy="14668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2880" tIns="182880" rIns="182880" bIns="182880" numCol="1" spcCol="1270" anchor="ctr" anchorCtr="0">
              <a:noAutofit/>
            </a:bodyPr>
            <a:lstStyle/>
            <a:p>
              <a:pPr lvl="0" algn="ctr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b="1" dirty="0"/>
                <a:t>Lua Source Code (.lua)</a:t>
              </a:r>
              <a:endParaRPr lang="en-IN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1383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8261EB-B19C-EA45-E25A-BF746B73F5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/>
              <a:t>AST</a:t>
            </a:r>
            <a:r>
              <a:rPr lang="en-US" dirty="0"/>
              <a:t> is a </a:t>
            </a:r>
            <a:r>
              <a:rPr lang="en-US" b="1" dirty="0"/>
              <a:t>tree-structured representation</a:t>
            </a:r>
            <a:r>
              <a:rPr lang="en-US" dirty="0"/>
              <a:t> of source code where:</a:t>
            </a:r>
          </a:p>
          <a:p>
            <a:pPr lvl="1"/>
            <a:r>
              <a:rPr lang="en-US" b="1" dirty="0"/>
              <a:t>Each node</a:t>
            </a:r>
            <a:r>
              <a:rPr lang="en-US" dirty="0"/>
              <a:t> represents a construct: variable, function, operator, etc.</a:t>
            </a:r>
          </a:p>
          <a:p>
            <a:pPr lvl="1"/>
            <a:r>
              <a:rPr lang="en-US" b="1" dirty="0"/>
              <a:t>Child nodes</a:t>
            </a:r>
            <a:r>
              <a:rPr lang="en-US" dirty="0"/>
              <a:t> represent arguments, expressions, or blocks.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76B89E-DEFF-A2AF-302C-6A037B874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Abstract Syntax Tree (AST)?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0029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D1D94-9A94-E1B9-D4B0-A4F3EAAD3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1B1473-52DB-E708-2C8A-20AFA25BA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Abstract Syntax Tree (AST)?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4CACE1-CEBA-5ED9-CD38-0025487B2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371600"/>
            <a:ext cx="7316221" cy="49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61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6FEB65-1D5E-8304-552F-F68C22A7430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AST is constructed in </a:t>
            </a:r>
            <a:r>
              <a:rPr lang="en-US" dirty="0" err="1"/>
              <a:t>lparser.c</a:t>
            </a:r>
            <a:endParaRPr lang="en-US" dirty="0"/>
          </a:p>
          <a:p>
            <a:r>
              <a:rPr lang="en-US" dirty="0"/>
              <a:t>Parser produces a tree of expressions and statements</a:t>
            </a:r>
          </a:p>
          <a:p>
            <a:r>
              <a:rPr lang="en-US" dirty="0"/>
              <a:t>That tree is passed to </a:t>
            </a:r>
            <a:r>
              <a:rPr lang="en-US" dirty="0" err="1"/>
              <a:t>lcode.c</a:t>
            </a:r>
            <a:r>
              <a:rPr lang="en-US" dirty="0"/>
              <a:t> to generate bytecode</a:t>
            </a:r>
          </a:p>
          <a:p>
            <a:r>
              <a:rPr lang="en-US" dirty="0"/>
              <a:t>Lua doesn't keep the AST around at runtime — it is discarded after bytecode generation.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1F7361-2AE9-D21E-D1BE-66B83C356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fr-FR" dirty="0" err="1"/>
              <a:t>Internals</a:t>
            </a:r>
            <a:r>
              <a:rPr lang="fr-FR" dirty="0"/>
              <a:t> in </a:t>
            </a:r>
            <a:r>
              <a:rPr lang="fr-FR" dirty="0" err="1"/>
              <a:t>Lua</a:t>
            </a:r>
            <a:r>
              <a:rPr lang="fr-FR" dirty="0"/>
              <a:t> Source Code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8184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22BEA2-22AF-D13C-75F0-C60D674A909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1. Use </a:t>
            </a:r>
            <a:r>
              <a:rPr lang="en-IN" dirty="0" err="1"/>
              <a:t>Metalua</a:t>
            </a:r>
            <a:r>
              <a:rPr lang="en-IN" dirty="0"/>
              <a:t> (for Lua 5.1)</a:t>
            </a:r>
          </a:p>
          <a:p>
            <a:r>
              <a:rPr lang="en-IN" dirty="0" err="1"/>
              <a:t>mlc</a:t>
            </a:r>
            <a:r>
              <a:rPr lang="en-IN" dirty="0"/>
              <a:t> = require '</a:t>
            </a:r>
            <a:r>
              <a:rPr lang="en-IN" dirty="0" err="1"/>
              <a:t>metalua.compiler</a:t>
            </a:r>
            <a:r>
              <a:rPr lang="en-IN" dirty="0"/>
              <a:t>'</a:t>
            </a:r>
          </a:p>
          <a:p>
            <a:r>
              <a:rPr lang="en-IN" dirty="0" err="1"/>
              <a:t>ast</a:t>
            </a:r>
            <a:r>
              <a:rPr lang="en-IN" dirty="0"/>
              <a:t> = </a:t>
            </a:r>
            <a:r>
              <a:rPr lang="en-IN" dirty="0" err="1"/>
              <a:t>mlc:new</a:t>
            </a:r>
            <a:r>
              <a:rPr lang="en-IN" dirty="0"/>
              <a:t>():</a:t>
            </a:r>
            <a:r>
              <a:rPr lang="en-IN" dirty="0" err="1"/>
              <a:t>src_to_ast</a:t>
            </a:r>
            <a:r>
              <a:rPr lang="en-IN" dirty="0"/>
              <a:t>("x = 1 + 2 * 3")</a:t>
            </a:r>
          </a:p>
          <a:p>
            <a:r>
              <a:rPr lang="en-IN" dirty="0"/>
              <a:t>require('</a:t>
            </a:r>
            <a:r>
              <a:rPr lang="en-IN" dirty="0" err="1"/>
              <a:t>pl.pretty</a:t>
            </a:r>
            <a:r>
              <a:rPr lang="en-IN" dirty="0"/>
              <a:t>').dump(</a:t>
            </a:r>
            <a:r>
              <a:rPr lang="en-IN" dirty="0" err="1"/>
              <a:t>ast</a:t>
            </a:r>
            <a:r>
              <a:rPr lang="en-IN" dirty="0"/>
              <a:t>)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869BC6-4551-61CB-D749-9166FB23C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View or Generate the AST in Lua?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1642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2CC1B-5E03-55C7-1C58-ACBCD6902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CB7E69-1162-0197-FCD9-10D112ECBA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dirty="0"/>
              <a:t> 2. Use a Lua parser written in Lua (e.g., </a:t>
            </a:r>
            <a:r>
              <a:rPr lang="en-IN" dirty="0" err="1"/>
              <a:t>LuaSrcDiet</a:t>
            </a:r>
            <a:r>
              <a:rPr lang="en-IN" dirty="0"/>
              <a:t>, </a:t>
            </a:r>
            <a:r>
              <a:rPr lang="en-IN" dirty="0" err="1"/>
              <a:t>luaparse</a:t>
            </a:r>
            <a:r>
              <a:rPr lang="en-IN" dirty="0"/>
              <a:t>)</a:t>
            </a:r>
          </a:p>
          <a:p>
            <a:r>
              <a:rPr lang="en-IN" dirty="0" err="1"/>
              <a:t>LuaSrcDiet</a:t>
            </a:r>
            <a:r>
              <a:rPr lang="en-IN" dirty="0"/>
              <a:t>: Tokenizer and parser that can extract structure</a:t>
            </a:r>
          </a:p>
          <a:p>
            <a:r>
              <a:rPr lang="en-IN" dirty="0" err="1"/>
              <a:t>luaparse</a:t>
            </a:r>
            <a:r>
              <a:rPr lang="en-IN" dirty="0"/>
              <a:t> (JavaScript): Parses Lua and emits an AST in JS (used in </a:t>
            </a:r>
            <a:r>
              <a:rPr lang="en-IN" dirty="0" err="1"/>
              <a:t>VSCode</a:t>
            </a:r>
            <a:r>
              <a:rPr lang="en-IN" dirty="0"/>
              <a:t>) </a:t>
            </a:r>
          </a:p>
          <a:p>
            <a:r>
              <a:rPr lang="en-IN" dirty="0" err="1">
                <a:highlight>
                  <a:srgbClr val="EDCAED"/>
                </a:highlight>
              </a:rPr>
              <a:t>const</a:t>
            </a:r>
            <a:r>
              <a:rPr lang="en-IN" dirty="0">
                <a:highlight>
                  <a:srgbClr val="EDCAED"/>
                </a:highlight>
              </a:rPr>
              <a:t> </a:t>
            </a:r>
            <a:r>
              <a:rPr lang="en-IN" dirty="0" err="1">
                <a:highlight>
                  <a:srgbClr val="EDCAED"/>
                </a:highlight>
              </a:rPr>
              <a:t>luaparse</a:t>
            </a:r>
            <a:r>
              <a:rPr lang="en-IN" dirty="0">
                <a:highlight>
                  <a:srgbClr val="EDCAED"/>
                </a:highlight>
              </a:rPr>
              <a:t> = require('</a:t>
            </a:r>
            <a:r>
              <a:rPr lang="en-IN" dirty="0" err="1">
                <a:highlight>
                  <a:srgbClr val="EDCAED"/>
                </a:highlight>
              </a:rPr>
              <a:t>luaparse</a:t>
            </a:r>
            <a:r>
              <a:rPr lang="en-IN" dirty="0">
                <a:highlight>
                  <a:srgbClr val="EDCAED"/>
                </a:highlight>
              </a:rPr>
              <a:t>');</a:t>
            </a:r>
          </a:p>
          <a:p>
            <a:r>
              <a:rPr lang="en-IN" dirty="0" err="1">
                <a:highlight>
                  <a:srgbClr val="EDCAED"/>
                </a:highlight>
              </a:rPr>
              <a:t>const</a:t>
            </a:r>
            <a:r>
              <a:rPr lang="en-IN" dirty="0">
                <a:highlight>
                  <a:srgbClr val="EDCAED"/>
                </a:highlight>
              </a:rPr>
              <a:t> </a:t>
            </a:r>
            <a:r>
              <a:rPr lang="en-IN" dirty="0" err="1">
                <a:highlight>
                  <a:srgbClr val="EDCAED"/>
                </a:highlight>
              </a:rPr>
              <a:t>ast</a:t>
            </a:r>
            <a:r>
              <a:rPr lang="en-IN" dirty="0">
                <a:highlight>
                  <a:srgbClr val="EDCAED"/>
                </a:highlight>
              </a:rPr>
              <a:t> = </a:t>
            </a:r>
            <a:r>
              <a:rPr lang="en-IN" dirty="0" err="1">
                <a:highlight>
                  <a:srgbClr val="EDCAED"/>
                </a:highlight>
              </a:rPr>
              <a:t>luaparse.parse</a:t>
            </a:r>
            <a:r>
              <a:rPr lang="en-IN" dirty="0">
                <a:highlight>
                  <a:srgbClr val="EDCAED"/>
                </a:highlight>
              </a:rPr>
              <a:t>('x = 1 + 2 * 3');</a:t>
            </a:r>
          </a:p>
          <a:p>
            <a:r>
              <a:rPr lang="en-IN" dirty="0">
                <a:highlight>
                  <a:srgbClr val="EDCAED"/>
                </a:highlight>
              </a:rPr>
              <a:t>console.log(</a:t>
            </a:r>
            <a:r>
              <a:rPr lang="en-IN" dirty="0" err="1">
                <a:highlight>
                  <a:srgbClr val="EDCAED"/>
                </a:highlight>
              </a:rPr>
              <a:t>JSON.stringify</a:t>
            </a:r>
            <a:r>
              <a:rPr lang="en-IN" dirty="0">
                <a:highlight>
                  <a:srgbClr val="EDCAED"/>
                </a:highlight>
              </a:rPr>
              <a:t>(</a:t>
            </a:r>
            <a:r>
              <a:rPr lang="en-IN" dirty="0" err="1">
                <a:highlight>
                  <a:srgbClr val="EDCAED"/>
                </a:highlight>
              </a:rPr>
              <a:t>ast</a:t>
            </a:r>
            <a:r>
              <a:rPr lang="en-IN" dirty="0">
                <a:highlight>
                  <a:srgbClr val="EDCAED"/>
                </a:highlight>
              </a:rPr>
              <a:t>, null, 2));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4B6287-8156-F531-EF9B-933F84861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View or Generate the AST in Lua?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9B52960-44CE-BB17-7286-3D07B563806B}"/>
                  </a:ext>
                </a:extLst>
              </p14:cNvPr>
              <p14:cNvContentPartPr/>
              <p14:nvPr/>
            </p14:nvContentPartPr>
            <p14:xfrm>
              <a:off x="6737324" y="3896962"/>
              <a:ext cx="697680" cy="2111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9B52960-44CE-BB17-7286-3D07B56380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31204" y="3890842"/>
                <a:ext cx="709920" cy="212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C609228D-6A6E-F1C2-C154-902543B98834}"/>
              </a:ext>
            </a:extLst>
          </p:cNvPr>
          <p:cNvGrpSpPr/>
          <p:nvPr/>
        </p:nvGrpSpPr>
        <p:grpSpPr>
          <a:xfrm>
            <a:off x="7431764" y="4013242"/>
            <a:ext cx="347040" cy="417600"/>
            <a:chOff x="7431764" y="4013242"/>
            <a:chExt cx="347040" cy="4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1647744-F914-F8C0-CF1B-EA677457B0F4}"/>
                    </a:ext>
                  </a:extLst>
                </p14:cNvPr>
                <p14:cNvContentPartPr/>
                <p14:nvPr/>
              </p14:nvContentPartPr>
              <p14:xfrm>
                <a:off x="7431764" y="4129162"/>
                <a:ext cx="105120" cy="301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1647744-F914-F8C0-CF1B-EA677457B0F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25644" y="4123042"/>
                  <a:ext cx="117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CBBFD55-D619-92A7-859A-85195DFDABED}"/>
                    </a:ext>
                  </a:extLst>
                </p14:cNvPr>
                <p14:cNvContentPartPr/>
                <p14:nvPr/>
              </p14:nvContentPartPr>
              <p14:xfrm>
                <a:off x="7536164" y="4013242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CBBFD55-D619-92A7-859A-85195DFDABE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30044" y="4007122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678C7F4-8BDE-B234-3D8D-804506333B2E}"/>
                    </a:ext>
                  </a:extLst>
                </p14:cNvPr>
                <p14:cNvContentPartPr/>
                <p14:nvPr/>
              </p14:nvContentPartPr>
              <p14:xfrm>
                <a:off x="7613204" y="4127722"/>
                <a:ext cx="165600" cy="245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678C7F4-8BDE-B234-3D8D-804506333B2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07084" y="4121602"/>
                  <a:ext cx="177840" cy="257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49263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F5E45-292D-130F-6A16-D35EF77DA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0D7121-5BD0-68DD-BFE0-037529B8A5B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38284" y="1381125"/>
            <a:ext cx="8228012" cy="4824414"/>
          </a:xfrm>
        </p:spPr>
        <p:txBody>
          <a:bodyPr>
            <a:normAutofit/>
          </a:bodyPr>
          <a:lstStyle/>
          <a:p>
            <a:r>
              <a:rPr lang="en-IN" dirty="0"/>
              <a:t> </a:t>
            </a:r>
            <a:r>
              <a:rPr lang="en-US" dirty="0"/>
              <a:t>Use Lua language servers (for tooling)</a:t>
            </a:r>
          </a:p>
          <a:p>
            <a:r>
              <a:rPr lang="en-US" dirty="0"/>
              <a:t>Tools like Lua Language Server internally build ASTs to power:</a:t>
            </a:r>
          </a:p>
          <a:p>
            <a:pPr lvl="1"/>
            <a:r>
              <a:rPr lang="en-US" dirty="0"/>
              <a:t>Syntax highlighting</a:t>
            </a:r>
          </a:p>
          <a:p>
            <a:pPr lvl="1"/>
            <a:r>
              <a:rPr lang="en-US" dirty="0"/>
              <a:t>Code navigation</a:t>
            </a:r>
          </a:p>
          <a:p>
            <a:pPr lvl="1"/>
            <a:r>
              <a:rPr lang="en-US" dirty="0"/>
              <a:t>Linting</a:t>
            </a:r>
          </a:p>
          <a:p>
            <a:r>
              <a:rPr lang="en-US" dirty="0"/>
              <a:t>But they don’t expose it directly unless you're modifying the server.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9416AC-4819-C5B8-3443-22EB4DCD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View or Generate the AST in Lua?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9803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BEAF99-EFC0-A553-9E3D-B02CB907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Summary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88F961-4236-7D4D-614A-738F2E83D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398435"/>
              </p:ext>
            </p:extLst>
          </p:nvPr>
        </p:nvGraphicFramePr>
        <p:xfrm>
          <a:off x="457201" y="1473607"/>
          <a:ext cx="8228012" cy="46394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516826">
                  <a:extLst>
                    <a:ext uri="{9D8B030D-6E8A-4147-A177-3AD203B41FA5}">
                      <a16:colId xmlns:a16="http://schemas.microsoft.com/office/drawing/2014/main" val="607440643"/>
                    </a:ext>
                  </a:extLst>
                </a:gridCol>
                <a:gridCol w="2815320">
                  <a:extLst>
                    <a:ext uri="{9D8B030D-6E8A-4147-A177-3AD203B41FA5}">
                      <a16:colId xmlns:a16="http://schemas.microsoft.com/office/drawing/2014/main" val="2786150391"/>
                    </a:ext>
                  </a:extLst>
                </a:gridCol>
                <a:gridCol w="2895866">
                  <a:extLst>
                    <a:ext uri="{9D8B030D-6E8A-4147-A177-3AD203B41FA5}">
                      <a16:colId xmlns:a16="http://schemas.microsoft.com/office/drawing/2014/main" val="3368440318"/>
                    </a:ext>
                  </a:extLst>
                </a:gridCol>
              </a:tblGrid>
              <a:tr h="600400">
                <a:tc>
                  <a:txBody>
                    <a:bodyPr/>
                    <a:lstStyle/>
                    <a:p>
                      <a:r>
                        <a:rPr lang="en-IN" sz="2700"/>
                        <a:t>Approach</a:t>
                      </a:r>
                    </a:p>
                  </a:txBody>
                  <a:tcPr marL="136454" marR="136454" marT="68227" marB="68227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AST Access</a:t>
                      </a:r>
                    </a:p>
                  </a:txBody>
                  <a:tcPr marL="136454" marR="136454" marT="68227" marB="68227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Notes</a:t>
                      </a:r>
                    </a:p>
                  </a:txBody>
                  <a:tcPr marL="136454" marR="136454" marT="68227" marB="68227" anchor="ctr"/>
                </a:tc>
                <a:extLst>
                  <a:ext uri="{0D108BD9-81ED-4DB2-BD59-A6C34878D82A}">
                    <a16:rowId xmlns:a16="http://schemas.microsoft.com/office/drawing/2014/main" val="2780865008"/>
                  </a:ext>
                </a:extLst>
              </a:tr>
              <a:tr h="1009763">
                <a:tc>
                  <a:txBody>
                    <a:bodyPr/>
                    <a:lstStyle/>
                    <a:p>
                      <a:r>
                        <a:rPr lang="en-IN" sz="2700"/>
                        <a:t>Standard Lua</a:t>
                      </a:r>
                    </a:p>
                  </a:txBody>
                  <a:tcPr marL="136454" marR="136454" marT="68227" marB="68227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❌ No AST exposed</a:t>
                      </a:r>
                    </a:p>
                  </a:txBody>
                  <a:tcPr marL="136454" marR="136454" marT="68227" marB="68227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AST discarded after bytecode</a:t>
                      </a:r>
                    </a:p>
                  </a:txBody>
                  <a:tcPr marL="136454" marR="136454" marT="68227" marB="68227" anchor="ctr"/>
                </a:tc>
                <a:extLst>
                  <a:ext uri="{0D108BD9-81ED-4DB2-BD59-A6C34878D82A}">
                    <a16:rowId xmlns:a16="http://schemas.microsoft.com/office/drawing/2014/main" val="90895793"/>
                  </a:ext>
                </a:extLst>
              </a:tr>
              <a:tr h="1009763">
                <a:tc>
                  <a:txBody>
                    <a:bodyPr/>
                    <a:lstStyle/>
                    <a:p>
                      <a:r>
                        <a:rPr lang="en-IN" sz="2700"/>
                        <a:t>Metalua</a:t>
                      </a:r>
                    </a:p>
                  </a:txBody>
                  <a:tcPr marL="136454" marR="136454" marT="68227" marB="68227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✅ Full AST access</a:t>
                      </a:r>
                    </a:p>
                  </a:txBody>
                  <a:tcPr marL="136454" marR="136454" marT="68227" marB="68227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Lua 5.1 only</a:t>
                      </a:r>
                    </a:p>
                  </a:txBody>
                  <a:tcPr marL="136454" marR="136454" marT="68227" marB="68227" anchor="ctr"/>
                </a:tc>
                <a:extLst>
                  <a:ext uri="{0D108BD9-81ED-4DB2-BD59-A6C34878D82A}">
                    <a16:rowId xmlns:a16="http://schemas.microsoft.com/office/drawing/2014/main" val="3585154670"/>
                  </a:ext>
                </a:extLst>
              </a:tr>
              <a:tr h="1009763">
                <a:tc>
                  <a:txBody>
                    <a:bodyPr/>
                    <a:lstStyle/>
                    <a:p>
                      <a:r>
                        <a:rPr lang="en-IN" sz="2700"/>
                        <a:t>luaparse (JS)</a:t>
                      </a:r>
                    </a:p>
                  </a:txBody>
                  <a:tcPr marL="136454" marR="136454" marT="68227" marB="68227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✅ Full AST in JS</a:t>
                      </a:r>
                    </a:p>
                  </a:txBody>
                  <a:tcPr marL="136454" marR="136454" marT="68227" marB="68227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Good for tooling</a:t>
                      </a:r>
                    </a:p>
                  </a:txBody>
                  <a:tcPr marL="136454" marR="136454" marT="68227" marB="68227" anchor="ctr"/>
                </a:tc>
                <a:extLst>
                  <a:ext uri="{0D108BD9-81ED-4DB2-BD59-A6C34878D82A}">
                    <a16:rowId xmlns:a16="http://schemas.microsoft.com/office/drawing/2014/main" val="3628603387"/>
                  </a:ext>
                </a:extLst>
              </a:tr>
              <a:tr h="1009763">
                <a:tc>
                  <a:txBody>
                    <a:bodyPr/>
                    <a:lstStyle/>
                    <a:p>
                      <a:r>
                        <a:rPr lang="en-IN" sz="2700"/>
                        <a:t>Language Servers</a:t>
                      </a:r>
                    </a:p>
                  </a:txBody>
                  <a:tcPr marL="136454" marR="136454" marT="68227" marB="68227" anchor="ctr"/>
                </a:tc>
                <a:tc>
                  <a:txBody>
                    <a:bodyPr/>
                    <a:lstStyle/>
                    <a:p>
                      <a:r>
                        <a:rPr lang="en-IN" sz="2700"/>
                        <a:t>✅ Internal use only</a:t>
                      </a:r>
                    </a:p>
                  </a:txBody>
                  <a:tcPr marL="136454" marR="136454" marT="68227" marB="68227" anchor="ctr"/>
                </a:tc>
                <a:tc>
                  <a:txBody>
                    <a:bodyPr/>
                    <a:lstStyle/>
                    <a:p>
                      <a:r>
                        <a:rPr lang="en-IN" sz="2700" dirty="0"/>
                        <a:t>For LSP features</a:t>
                      </a:r>
                    </a:p>
                  </a:txBody>
                  <a:tcPr marL="136454" marR="136454" marT="68227" marB="68227" anchor="ctr"/>
                </a:tc>
                <a:extLst>
                  <a:ext uri="{0D108BD9-81ED-4DB2-BD59-A6C34878D82A}">
                    <a16:rowId xmlns:a16="http://schemas.microsoft.com/office/drawing/2014/main" val="3201368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4781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6980151D-F41E-9C65-39C4-6F32DD7C9CBA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/>
        <p:txBody>
          <a:bodyPr vert="horz" lIns="0" tIns="0" rIns="0" bIns="0" rtlCol="0">
            <a:normAutofit fontScale="92500" lnSpcReduction="10000"/>
          </a:bodyPr>
          <a:lstStyle/>
          <a:p>
            <a:r>
              <a:rPr lang="en-US" altLang="en-US" dirty="0"/>
              <a:t>Write Script:</a:t>
            </a:r>
            <a:br>
              <a:rPr lang="en-US" altLang="en-US" dirty="0"/>
            </a:br>
            <a:r>
              <a:rPr lang="en-US" altLang="en-US" dirty="0"/>
              <a:t>   write a .</a:t>
            </a:r>
            <a:r>
              <a:rPr lang="en-US" altLang="en-US" dirty="0" err="1"/>
              <a:t>lua</a:t>
            </a:r>
            <a:r>
              <a:rPr lang="en-US" altLang="en-US" dirty="0"/>
              <a:t> file or pass a string to luaL_loadstring.</a:t>
            </a:r>
          </a:p>
          <a:p>
            <a:pPr lvl="2"/>
            <a:r>
              <a:rPr lang="en-US" altLang="en-US" b="1" dirty="0">
                <a:solidFill>
                  <a:srgbClr val="FF0000"/>
                </a:solidFill>
              </a:rPr>
              <a:t>luaL_loadstring is a function from the Lua C API (in </a:t>
            </a:r>
            <a:r>
              <a:rPr lang="en-US" altLang="en-US" b="1" dirty="0" err="1">
                <a:solidFill>
                  <a:srgbClr val="FF0000"/>
                </a:solidFill>
              </a:rPr>
              <a:t>lauxlib.h</a:t>
            </a:r>
            <a:r>
              <a:rPr lang="en-US" altLang="en-US" b="1" dirty="0">
                <a:solidFill>
                  <a:srgbClr val="FF0000"/>
                </a:solidFill>
              </a:rPr>
              <a:t>) that compiles a Lua chunk from a given C string and loads it onto the Lua stack. It doesn't execute the chunk -with </a:t>
            </a:r>
            <a:r>
              <a:rPr lang="en-US" altLang="en-US" b="1" dirty="0" err="1">
                <a:solidFill>
                  <a:srgbClr val="FF0000"/>
                </a:solidFill>
              </a:rPr>
              <a:t>lua_pcall</a:t>
            </a:r>
            <a:r>
              <a:rPr lang="en-US" altLang="en-US" b="1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en-US" dirty="0"/>
              <a:t>Compilation to Bytecode:</a:t>
            </a:r>
            <a:br>
              <a:rPr lang="en-US" altLang="en-US" dirty="0"/>
            </a:br>
            <a:r>
              <a:rPr lang="en-US" altLang="en-US" dirty="0"/>
              <a:t>Lua source is compiled into intermediate bytecode by the interpreter.</a:t>
            </a:r>
          </a:p>
          <a:p>
            <a:r>
              <a:rPr lang="en-US" altLang="en-US" dirty="0"/>
              <a:t>Execution via Virtual Machine (VM):</a:t>
            </a:r>
            <a:br>
              <a:rPr lang="en-US" altLang="en-US" dirty="0"/>
            </a:br>
            <a:r>
              <a:rPr lang="en-US" altLang="en-US" dirty="0"/>
              <a:t>Lua VM is stack-based, executing bytecode instructions.</a:t>
            </a:r>
          </a:p>
          <a:p>
            <a:r>
              <a:rPr lang="en-US" altLang="en-US" dirty="0"/>
              <a:t>Interaction with Host Program:</a:t>
            </a:r>
          </a:p>
          <a:p>
            <a:pPr lvl="1"/>
            <a:r>
              <a:rPr lang="en-US" altLang="en-US" dirty="0"/>
              <a:t>Lua calls C functions (via require, </a:t>
            </a:r>
            <a:r>
              <a:rPr lang="en-US" altLang="en-US" dirty="0" err="1"/>
              <a:t>ffi</a:t>
            </a:r>
            <a:r>
              <a:rPr lang="en-US" altLang="en-US" dirty="0"/>
              <a:t>, etc.)</a:t>
            </a:r>
          </a:p>
          <a:p>
            <a:pPr lvl="1"/>
            <a:r>
              <a:rPr lang="en-US" altLang="en-US" dirty="0"/>
              <a:t>C/C++ calls Lua functions (via the C API)</a:t>
            </a:r>
          </a:p>
          <a:p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65F5C5-8C0F-4181-3DF7-C01BDE3C6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Execution Flow</a:t>
            </a:r>
          </a:p>
        </p:txBody>
      </p:sp>
    </p:spTree>
    <p:extLst>
      <p:ext uri="{BB962C8B-B14F-4D97-AF65-F5344CB8AC3E}">
        <p14:creationId xmlns:p14="http://schemas.microsoft.com/office/powerpoint/2010/main" val="2980968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A8F47-6347-2FD3-8A34-76636660900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Pattern Matching</a:t>
            </a:r>
          </a:p>
          <a:p>
            <a:r>
              <a:rPr lang="en-IN" dirty="0"/>
              <a:t>Date and Time</a:t>
            </a:r>
          </a:p>
          <a:p>
            <a:r>
              <a:rPr lang="en-IN" dirty="0"/>
              <a:t>Bits and Bytes</a:t>
            </a:r>
          </a:p>
          <a:p>
            <a:r>
              <a:rPr lang="en-IN" dirty="0"/>
              <a:t>Data Structures</a:t>
            </a:r>
          </a:p>
          <a:p>
            <a:r>
              <a:rPr lang="en-IN" dirty="0"/>
              <a:t>Data Files and Serialization</a:t>
            </a:r>
          </a:p>
          <a:p>
            <a:r>
              <a:rPr lang="en-IN" dirty="0"/>
              <a:t>Compilation, Execution, and Errors</a:t>
            </a:r>
          </a:p>
          <a:p>
            <a:r>
              <a:rPr lang="en-IN" dirty="0"/>
              <a:t> Modules and Packages </a:t>
            </a:r>
          </a:p>
          <a:p>
            <a:r>
              <a:rPr lang="en-US" dirty="0"/>
              <a:t>Iterators and the Generic for 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B54004-00CC-C69C-04A4-70717DDF6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313475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3071A2-0FEF-993D-4873-94ABC5EA310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Lua Virtual Machine (Lua VM)</a:t>
            </a:r>
            <a:r>
              <a:rPr lang="en-US" dirty="0"/>
              <a:t> is the core component of the Lua interpreter that </a:t>
            </a:r>
            <a:r>
              <a:rPr lang="en-US" b="1" dirty="0"/>
              <a:t>executes compiled Lua bytecode</a:t>
            </a:r>
            <a:r>
              <a:rPr lang="en-US" dirty="0"/>
              <a:t>. </a:t>
            </a:r>
          </a:p>
          <a:p>
            <a:r>
              <a:rPr lang="en-US" dirty="0"/>
              <a:t>It is a </a:t>
            </a:r>
            <a:r>
              <a:rPr lang="en-US" b="1" dirty="0"/>
              <a:t>register-based virtual machine</a:t>
            </a:r>
            <a:r>
              <a:rPr lang="en-US" dirty="0"/>
              <a:t>, which makes it compact and fast compared to stack-based VMs.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492837-50A3-87CE-FB92-010527682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VM</a:t>
            </a:r>
          </a:p>
        </p:txBody>
      </p:sp>
    </p:spTree>
    <p:extLst>
      <p:ext uri="{BB962C8B-B14F-4D97-AF65-F5344CB8AC3E}">
        <p14:creationId xmlns:p14="http://schemas.microsoft.com/office/powerpoint/2010/main" val="472749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029D01-E758-C1AD-3335-1A7C38C3C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of the Lua VM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D985BE-DFD9-845A-6EC4-34E601BF8D26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676400"/>
          <a:ext cx="8228012" cy="4038601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62181795"/>
                    </a:ext>
                  </a:extLst>
                </a:gridCol>
                <a:gridCol w="5484812">
                  <a:extLst>
                    <a:ext uri="{9D8B030D-6E8A-4147-A177-3AD203B41FA5}">
                      <a16:colId xmlns:a16="http://schemas.microsoft.com/office/drawing/2014/main" val="3759882908"/>
                    </a:ext>
                  </a:extLst>
                </a:gridCol>
              </a:tblGrid>
              <a:tr h="557048">
                <a:tc>
                  <a:txBody>
                    <a:bodyPr/>
                    <a:lstStyle/>
                    <a:p>
                      <a:r>
                        <a:rPr lang="en-IN" sz="180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3811446"/>
                  </a:ext>
                </a:extLst>
              </a:tr>
              <a:tr h="974835">
                <a:tc>
                  <a:txBody>
                    <a:bodyPr/>
                    <a:lstStyle/>
                    <a:p>
                      <a:r>
                        <a:rPr lang="en-IN" sz="1800" b="1"/>
                        <a:t>Register-based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Uses registers (virtual) instead of a stack for instruction operands.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8477922"/>
                  </a:ext>
                </a:extLst>
              </a:tr>
              <a:tr h="974835">
                <a:tc>
                  <a:txBody>
                    <a:bodyPr/>
                    <a:lstStyle/>
                    <a:p>
                      <a:r>
                        <a:rPr lang="en-IN" sz="1800" b="1"/>
                        <a:t>Portable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Written in ANSI C; runs on nearly all platforms.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9451951"/>
                  </a:ext>
                </a:extLst>
              </a:tr>
              <a:tr h="557048">
                <a:tc>
                  <a:txBody>
                    <a:bodyPr/>
                    <a:lstStyle/>
                    <a:p>
                      <a:r>
                        <a:rPr lang="en-IN" sz="1800" b="1"/>
                        <a:t>Lightweight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Small footprint; embeddable.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4726068"/>
                  </a:ext>
                </a:extLst>
              </a:tr>
              <a:tr h="974835">
                <a:tc>
                  <a:txBody>
                    <a:bodyPr/>
                    <a:lstStyle/>
                    <a:p>
                      <a:r>
                        <a:rPr lang="en-IN" sz="1800" b="1"/>
                        <a:t>Bytecode interpreter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Executes bytecode generated by the Lua compiler.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0821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354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6836A455-5E48-D2A1-8C14-2D4514CB4981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/>
        <p:txBody>
          <a:bodyPr vert="horz" lIns="0" tIns="0" rIns="0" bIns="0" rtlCol="0">
            <a:normAutofit/>
          </a:bodyPr>
          <a:lstStyle/>
          <a:p>
            <a:r>
              <a:rPr lang="en-US" altLang="en-US" dirty="0"/>
              <a:t>1</a:t>
            </a:r>
            <a:r>
              <a:rPr lang="en-US" altLang="en-US" b="1" dirty="0"/>
              <a:t>. Registers</a:t>
            </a:r>
          </a:p>
          <a:p>
            <a:pPr lvl="1"/>
            <a:r>
              <a:rPr lang="en-US" altLang="en-US" dirty="0"/>
              <a:t>The Lua VM uses virtual registers (like R0, R1, ...) for local variables and function calls.</a:t>
            </a:r>
          </a:p>
          <a:p>
            <a:pPr lvl="1"/>
            <a:r>
              <a:rPr lang="en-US" altLang="en-US" dirty="0"/>
              <a:t>Each function call has its own set of registers.</a:t>
            </a:r>
          </a:p>
          <a:p>
            <a:endParaRPr lang="en-US" altLang="en-US" dirty="0"/>
          </a:p>
          <a:p>
            <a:r>
              <a:rPr lang="en-US" altLang="en-US" b="1" dirty="0"/>
              <a:t>2. Call Stack</a:t>
            </a:r>
          </a:p>
          <a:p>
            <a:pPr lvl="1"/>
            <a:r>
              <a:rPr lang="en-US" altLang="en-US" dirty="0"/>
              <a:t>Stores information about function calls (return addresses, arguments, etc.).</a:t>
            </a:r>
          </a:p>
          <a:p>
            <a:pPr lvl="1"/>
            <a:r>
              <a:rPr lang="en-US" altLang="en-US" dirty="0"/>
              <a:t>Managed using Call Info structures.</a:t>
            </a:r>
          </a:p>
          <a:p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285432-D3A8-38FF-523D-5776395E7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Lua VM Components</a:t>
            </a:r>
          </a:p>
        </p:txBody>
      </p:sp>
    </p:spTree>
    <p:extLst>
      <p:ext uri="{BB962C8B-B14F-4D97-AF65-F5344CB8AC3E}">
        <p14:creationId xmlns:p14="http://schemas.microsoft.com/office/powerpoint/2010/main" val="2100663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A16264-9084-0E28-1C89-9E55F2CA143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Each instruction is a 32-bit value and has the format:</a:t>
            </a:r>
            <a:endParaRPr lang="pt-BR" dirty="0"/>
          </a:p>
          <a:p>
            <a:r>
              <a:rPr lang="pt-BR" dirty="0"/>
              <a:t>c</a:t>
            </a:r>
          </a:p>
          <a:p>
            <a:r>
              <a:rPr lang="pt-BR" dirty="0"/>
              <a:t>// Types:</a:t>
            </a:r>
          </a:p>
          <a:p>
            <a:r>
              <a:rPr lang="pt-BR" dirty="0"/>
              <a:t>iABC, iABx, iAsBx, iAx</a:t>
            </a:r>
          </a:p>
          <a:p>
            <a:endParaRPr lang="pt-BR" dirty="0"/>
          </a:p>
          <a:p>
            <a:r>
              <a:rPr lang="pt-BR" dirty="0"/>
              <a:t>// Example:</a:t>
            </a:r>
          </a:p>
          <a:p>
            <a:r>
              <a:rPr lang="pt-BR" dirty="0"/>
              <a:t>OP_ADD  A B C   →  R[A] := R[B] + R[C]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6D4557-A15A-10F5-1FD3-30F84D58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3. Lua VM Components Instruction Set (Bytecode)</a:t>
            </a:r>
          </a:p>
        </p:txBody>
      </p:sp>
    </p:spTree>
    <p:extLst>
      <p:ext uri="{BB962C8B-B14F-4D97-AF65-F5344CB8AC3E}">
        <p14:creationId xmlns:p14="http://schemas.microsoft.com/office/powerpoint/2010/main" val="2506070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FF776-9543-4491-B26B-89569D057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09A93D-BAA6-400A-A932-235E05C7777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1133475"/>
          </a:xfrm>
        </p:spPr>
        <p:txBody>
          <a:bodyPr/>
          <a:lstStyle/>
          <a:p>
            <a:r>
              <a:rPr lang="en-US" dirty="0"/>
              <a:t>The Lua VM runs an infinite loop that </a:t>
            </a:r>
            <a:r>
              <a:rPr lang="en-US" b="1" dirty="0"/>
              <a:t>fetches</a:t>
            </a:r>
            <a:r>
              <a:rPr lang="en-US" dirty="0"/>
              <a:t>, </a:t>
            </a:r>
            <a:r>
              <a:rPr lang="en-US" b="1" dirty="0"/>
              <a:t>decodes</a:t>
            </a:r>
            <a:r>
              <a:rPr lang="en-US" dirty="0"/>
              <a:t>, and </a:t>
            </a:r>
            <a:r>
              <a:rPr lang="en-US" b="1" dirty="0"/>
              <a:t>executes</a:t>
            </a:r>
            <a:r>
              <a:rPr lang="en-US" dirty="0"/>
              <a:t> bytecode instructions.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897824-5181-C02D-D109-7E52E06D2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4. Lua VM Dispatch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51C33-35C9-C488-F54E-9693CF84C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514600"/>
            <a:ext cx="4239217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1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E9C62-AAE1-DFC7-2F2F-B34C2EF28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AB578D-8066-9915-2E67-420F5445512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a = 10 + 20</a:t>
            </a:r>
          </a:p>
          <a:p>
            <a:r>
              <a:rPr lang="pt-BR" dirty="0"/>
              <a:t>LOADK   0 1       ; R0 = 10</a:t>
            </a:r>
          </a:p>
          <a:p>
            <a:r>
              <a:rPr lang="pt-BR" dirty="0"/>
              <a:t>LOADK   1 2       ; R1 = 20</a:t>
            </a:r>
          </a:p>
          <a:p>
            <a:r>
              <a:rPr lang="pt-BR" dirty="0"/>
              <a:t>ADD     2 0 1     ; R2 = R0 + R1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4D1A76-2570-6BF7-AA20-113298A03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Lua Code → Bytecode</a:t>
            </a:r>
          </a:p>
        </p:txBody>
      </p:sp>
    </p:spTree>
    <p:extLst>
      <p:ext uri="{BB962C8B-B14F-4D97-AF65-F5344CB8AC3E}">
        <p14:creationId xmlns:p14="http://schemas.microsoft.com/office/powerpoint/2010/main" val="316337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8C91C8-60F9-3C97-15D1-047B82F64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Common Bytecode Instructions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42C2F4-2B84-5B94-0460-752A6CBCD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690745"/>
              </p:ext>
            </p:extLst>
          </p:nvPr>
        </p:nvGraphicFramePr>
        <p:xfrm>
          <a:off x="457201" y="1645364"/>
          <a:ext cx="8228012" cy="429594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737107">
                  <a:extLst>
                    <a:ext uri="{9D8B030D-6E8A-4147-A177-3AD203B41FA5}">
                      <a16:colId xmlns:a16="http://schemas.microsoft.com/office/drawing/2014/main" val="1504506491"/>
                    </a:ext>
                  </a:extLst>
                </a:gridCol>
                <a:gridCol w="5490905">
                  <a:extLst>
                    <a:ext uri="{9D8B030D-6E8A-4147-A177-3AD203B41FA5}">
                      <a16:colId xmlns:a16="http://schemas.microsoft.com/office/drawing/2014/main" val="2546541521"/>
                    </a:ext>
                  </a:extLst>
                </a:gridCol>
              </a:tblGrid>
              <a:tr h="536993">
                <a:tc>
                  <a:txBody>
                    <a:bodyPr/>
                    <a:lstStyle/>
                    <a:p>
                      <a:r>
                        <a:rPr lang="en-IN" sz="2400"/>
                        <a:t>Opcode</a:t>
                      </a:r>
                    </a:p>
                  </a:txBody>
                  <a:tcPr marL="122044" marR="122044" marT="61022" marB="61022"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Action</a:t>
                      </a:r>
                    </a:p>
                  </a:txBody>
                  <a:tcPr marL="122044" marR="122044" marT="61022" marB="61022" anchor="ctr"/>
                </a:tc>
                <a:extLst>
                  <a:ext uri="{0D108BD9-81ED-4DB2-BD59-A6C34878D82A}">
                    <a16:rowId xmlns:a16="http://schemas.microsoft.com/office/drawing/2014/main" val="1673312458"/>
                  </a:ext>
                </a:extLst>
              </a:tr>
              <a:tr h="536993">
                <a:tc>
                  <a:txBody>
                    <a:bodyPr/>
                    <a:lstStyle/>
                    <a:p>
                      <a:r>
                        <a:rPr lang="en-IN" sz="2400"/>
                        <a:t>LOADK</a:t>
                      </a:r>
                    </a:p>
                  </a:txBody>
                  <a:tcPr marL="122044" marR="122044" marT="61022" marB="61022"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Load constant into register</a:t>
                      </a:r>
                    </a:p>
                  </a:txBody>
                  <a:tcPr marL="122044" marR="122044" marT="61022" marB="61022" anchor="ctr"/>
                </a:tc>
                <a:extLst>
                  <a:ext uri="{0D108BD9-81ED-4DB2-BD59-A6C34878D82A}">
                    <a16:rowId xmlns:a16="http://schemas.microsoft.com/office/drawing/2014/main" val="3517433198"/>
                  </a:ext>
                </a:extLst>
              </a:tr>
              <a:tr h="536993">
                <a:tc>
                  <a:txBody>
                    <a:bodyPr/>
                    <a:lstStyle/>
                    <a:p>
                      <a:r>
                        <a:rPr lang="en-IN" sz="2400"/>
                        <a:t>MOVE</a:t>
                      </a:r>
                    </a:p>
                  </a:txBody>
                  <a:tcPr marL="122044" marR="122044" marT="61022" marB="61022"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Copy value between registers</a:t>
                      </a:r>
                    </a:p>
                  </a:txBody>
                  <a:tcPr marL="122044" marR="122044" marT="61022" marB="61022" anchor="ctr"/>
                </a:tc>
                <a:extLst>
                  <a:ext uri="{0D108BD9-81ED-4DB2-BD59-A6C34878D82A}">
                    <a16:rowId xmlns:a16="http://schemas.microsoft.com/office/drawing/2014/main" val="3337329124"/>
                  </a:ext>
                </a:extLst>
              </a:tr>
              <a:tr h="536993">
                <a:tc>
                  <a:txBody>
                    <a:bodyPr/>
                    <a:lstStyle/>
                    <a:p>
                      <a:r>
                        <a:rPr lang="en-IN" sz="2400"/>
                        <a:t>ADD</a:t>
                      </a:r>
                    </a:p>
                  </a:txBody>
                  <a:tcPr marL="122044" marR="122044" marT="61022" marB="61022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Add values in two registers</a:t>
                      </a:r>
                    </a:p>
                  </a:txBody>
                  <a:tcPr marL="122044" marR="122044" marT="61022" marB="61022" anchor="ctr"/>
                </a:tc>
                <a:extLst>
                  <a:ext uri="{0D108BD9-81ED-4DB2-BD59-A6C34878D82A}">
                    <a16:rowId xmlns:a16="http://schemas.microsoft.com/office/drawing/2014/main" val="2400625436"/>
                  </a:ext>
                </a:extLst>
              </a:tr>
              <a:tr h="536993">
                <a:tc>
                  <a:txBody>
                    <a:bodyPr/>
                    <a:lstStyle/>
                    <a:p>
                      <a:r>
                        <a:rPr lang="en-IN" sz="2400"/>
                        <a:t>CALL</a:t>
                      </a:r>
                    </a:p>
                  </a:txBody>
                  <a:tcPr marL="122044" marR="122044" marT="61022" marB="61022" anchor="ctr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Call a Lua function</a:t>
                      </a:r>
                    </a:p>
                  </a:txBody>
                  <a:tcPr marL="122044" marR="122044" marT="61022" marB="61022" anchor="ctr"/>
                </a:tc>
                <a:extLst>
                  <a:ext uri="{0D108BD9-81ED-4DB2-BD59-A6C34878D82A}">
                    <a16:rowId xmlns:a16="http://schemas.microsoft.com/office/drawing/2014/main" val="1513806265"/>
                  </a:ext>
                </a:extLst>
              </a:tr>
              <a:tr h="536993">
                <a:tc>
                  <a:txBody>
                    <a:bodyPr/>
                    <a:lstStyle/>
                    <a:p>
                      <a:r>
                        <a:rPr lang="en-IN" sz="2400"/>
                        <a:t>RETURN</a:t>
                      </a:r>
                    </a:p>
                  </a:txBody>
                  <a:tcPr marL="122044" marR="122044" marT="61022" marB="61022"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Return from function</a:t>
                      </a:r>
                    </a:p>
                  </a:txBody>
                  <a:tcPr marL="122044" marR="122044" marT="61022" marB="61022" anchor="ctr"/>
                </a:tc>
                <a:extLst>
                  <a:ext uri="{0D108BD9-81ED-4DB2-BD59-A6C34878D82A}">
                    <a16:rowId xmlns:a16="http://schemas.microsoft.com/office/drawing/2014/main" val="1153186759"/>
                  </a:ext>
                </a:extLst>
              </a:tr>
              <a:tr h="536993">
                <a:tc>
                  <a:txBody>
                    <a:bodyPr/>
                    <a:lstStyle/>
                    <a:p>
                      <a:r>
                        <a:rPr lang="en-IN" sz="2400"/>
                        <a:t>JMP</a:t>
                      </a:r>
                    </a:p>
                  </a:txBody>
                  <a:tcPr marL="122044" marR="122044" marT="61022" marB="61022"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Jump to another instruction</a:t>
                      </a:r>
                    </a:p>
                  </a:txBody>
                  <a:tcPr marL="122044" marR="122044" marT="61022" marB="61022" anchor="ctr"/>
                </a:tc>
                <a:extLst>
                  <a:ext uri="{0D108BD9-81ED-4DB2-BD59-A6C34878D82A}">
                    <a16:rowId xmlns:a16="http://schemas.microsoft.com/office/drawing/2014/main" val="3443529915"/>
                  </a:ext>
                </a:extLst>
              </a:tr>
              <a:tr h="536993">
                <a:tc>
                  <a:txBody>
                    <a:bodyPr/>
                    <a:lstStyle/>
                    <a:p>
                      <a:r>
                        <a:rPr lang="en-IN" sz="2400"/>
                        <a:t>EQ</a:t>
                      </a:r>
                    </a:p>
                  </a:txBody>
                  <a:tcPr marL="122044" marR="122044" marT="61022" marB="61022"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Compare equality</a:t>
                      </a:r>
                    </a:p>
                  </a:txBody>
                  <a:tcPr marL="122044" marR="122044" marT="61022" marB="61022" anchor="ctr"/>
                </a:tc>
                <a:extLst>
                  <a:ext uri="{0D108BD9-81ED-4DB2-BD59-A6C34878D82A}">
                    <a16:rowId xmlns:a16="http://schemas.microsoft.com/office/drawing/2014/main" val="3652420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5327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3E1C53-7ECF-EC30-FF85-95470CBB5B5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4943475"/>
          </a:xfrm>
        </p:spPr>
        <p:txBody>
          <a:bodyPr>
            <a:normAutofit/>
          </a:bodyPr>
          <a:lstStyle/>
          <a:p>
            <a:r>
              <a:rPr lang="en-US" b="1" dirty="0"/>
              <a:t>What It Is: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standard Lua interpreter</a:t>
            </a:r>
            <a:r>
              <a:rPr lang="en-US" dirty="0"/>
              <a:t> (e.g., Lua 5.1–5.4) uses a </a:t>
            </a:r>
            <a:r>
              <a:rPr lang="en-US" b="1" dirty="0"/>
              <a:t>register-based virtual machine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</a:t>
            </a:r>
            <a:r>
              <a:rPr lang="en-US" b="1" dirty="0"/>
              <a:t>interprets bytecode</a:t>
            </a:r>
            <a:r>
              <a:rPr lang="en-US" dirty="0"/>
              <a:t> generated from Lua source code. </a:t>
            </a:r>
          </a:p>
          <a:p>
            <a:r>
              <a:rPr lang="en-US" b="1" dirty="0"/>
              <a:t>How It Works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Your Lua code is compiled into bytecode (Proto).</a:t>
            </a:r>
          </a:p>
          <a:p>
            <a:pPr lvl="1"/>
            <a:r>
              <a:rPr lang="en-US" dirty="0"/>
              <a:t>The Lua VM reads and interprets each bytecode instruction in a loop.</a:t>
            </a:r>
          </a:p>
          <a:p>
            <a:pPr lvl="1"/>
            <a:r>
              <a:rPr lang="en-US" dirty="0"/>
              <a:t>Functions are closures that contain bytecode and data.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A9573C-DAAC-10EC-C61C-A257E0D78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VM (Standard Lua Interpreter)</a:t>
            </a:r>
          </a:p>
        </p:txBody>
      </p:sp>
    </p:spTree>
    <p:extLst>
      <p:ext uri="{BB962C8B-B14F-4D97-AF65-F5344CB8AC3E}">
        <p14:creationId xmlns:p14="http://schemas.microsoft.com/office/powerpoint/2010/main" val="3236772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E7602-1446-AFB9-2E64-DB0761B1C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FBAE1-FD56-D5FC-6048-7165696336D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4943475"/>
          </a:xfrm>
        </p:spPr>
        <p:txBody>
          <a:bodyPr>
            <a:normAutofit/>
          </a:bodyPr>
          <a:lstStyle/>
          <a:p>
            <a:r>
              <a:rPr lang="en-US" b="1" dirty="0"/>
              <a:t>Characteristics:</a:t>
            </a:r>
          </a:p>
          <a:p>
            <a:pPr lvl="1"/>
            <a:r>
              <a:rPr lang="en-US" dirty="0"/>
              <a:t>Slower than native machine code execution</a:t>
            </a:r>
          </a:p>
          <a:p>
            <a:pPr lvl="1"/>
            <a:r>
              <a:rPr lang="en-US" dirty="0"/>
              <a:t>Portable and simple</a:t>
            </a:r>
          </a:p>
          <a:p>
            <a:pPr lvl="1"/>
            <a:r>
              <a:rPr lang="en-US" dirty="0"/>
              <a:t>Easier to debug</a:t>
            </a:r>
          </a:p>
          <a:p>
            <a:pPr lvl="1"/>
            <a:r>
              <a:rPr lang="en-US" dirty="0"/>
              <a:t>Great for scripting and embedded environments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A491CD-21A9-C187-50C0-9C58D253F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VM (Standard Lua Interpreter)</a:t>
            </a:r>
          </a:p>
        </p:txBody>
      </p:sp>
    </p:spTree>
    <p:extLst>
      <p:ext uri="{BB962C8B-B14F-4D97-AF65-F5344CB8AC3E}">
        <p14:creationId xmlns:p14="http://schemas.microsoft.com/office/powerpoint/2010/main" val="2865726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E78BA-AEE2-2B67-971D-7BA4710AE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3DD8C-E5A2-0EE7-B7DD-97CFF66A10E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4943475"/>
          </a:xfrm>
        </p:spPr>
        <p:txBody>
          <a:bodyPr>
            <a:normAutofit/>
          </a:bodyPr>
          <a:lstStyle/>
          <a:p>
            <a:r>
              <a:rPr lang="en-US" b="1" dirty="0"/>
              <a:t>local x = 10</a:t>
            </a:r>
          </a:p>
          <a:p>
            <a:r>
              <a:rPr lang="en-US" b="1" dirty="0"/>
              <a:t>print(x + 1)</a:t>
            </a:r>
          </a:p>
          <a:p>
            <a:endParaRPr lang="en-US" b="1" dirty="0"/>
          </a:p>
          <a:p>
            <a:r>
              <a:rPr lang="en-US" dirty="0"/>
              <a:t>Gets compiled into instructions like LOADK, ADD, CALL (executed one by one by VM).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10EEA3-B36F-C1BD-E5BF-F6F25E30F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VM (Standard Lua Interpreter)</a:t>
            </a:r>
          </a:p>
        </p:txBody>
      </p:sp>
    </p:spTree>
    <p:extLst>
      <p:ext uri="{BB962C8B-B14F-4D97-AF65-F5344CB8AC3E}">
        <p14:creationId xmlns:p14="http://schemas.microsoft.com/office/powerpoint/2010/main" val="3388072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C0EC6F-3BD3-DF3F-D76B-577B3C75D05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US" dirty="0"/>
              <a:t>Lua is a robust, lightweight, and embeddable scripting language.</a:t>
            </a:r>
          </a:p>
          <a:p>
            <a:pPr fontAlgn="base"/>
            <a:r>
              <a:rPr lang="en-US" dirty="0"/>
              <a:t>It supports multiple programming methods, including procedural, object-oriented, functional, and data-driven programming.</a:t>
            </a:r>
          </a:p>
          <a:p>
            <a:pPr fontAlgn="base"/>
            <a:r>
              <a:rPr lang="en-US" dirty="0"/>
              <a:t>As the primary focus on Lua is for scripting, it is rarely used as a standalone programming language.</a:t>
            </a:r>
          </a:p>
          <a:p>
            <a:pPr fontAlgn="base"/>
            <a:r>
              <a:rPr lang="en-US" dirty="0"/>
              <a:t>Instead, it is used as a scripting language that can be integrated (embedded) into other programs written in mainly C and C++. </a:t>
            </a:r>
          </a:p>
          <a:p>
            <a:pPr fontAlgn="base"/>
            <a:r>
              <a:rPr lang="en-US" dirty="0"/>
              <a:t>It also supports other programming languages via third-party plugins (NLua/</a:t>
            </a:r>
            <a:r>
              <a:rPr lang="en-US" dirty="0" err="1"/>
              <a:t>KeraLua</a:t>
            </a:r>
            <a:r>
              <a:rPr lang="en-US" dirty="0"/>
              <a:t> for .NET/C#).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97CB22-847D-B5C9-C90F-DD7A5B981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620972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A0571D-019C-2252-3448-37B2738B0BC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🔧 What It Is:</a:t>
            </a:r>
          </a:p>
          <a:p>
            <a:r>
              <a:rPr lang="en-US" dirty="0"/>
              <a:t>A </a:t>
            </a:r>
            <a:r>
              <a:rPr lang="en-US" b="1" dirty="0"/>
              <a:t>high-performance</a:t>
            </a:r>
            <a:r>
              <a:rPr lang="en-US" dirty="0"/>
              <a:t> implementation of Lua 5.1 with a </a:t>
            </a:r>
            <a:r>
              <a:rPr lang="en-US" b="1" dirty="0"/>
              <a:t>JIT compiler</a:t>
            </a:r>
            <a:r>
              <a:rPr lang="en-US" dirty="0"/>
              <a:t>.</a:t>
            </a:r>
          </a:p>
          <a:p>
            <a:r>
              <a:rPr lang="en-US" dirty="0"/>
              <a:t>Translates Lua bytecode into </a:t>
            </a:r>
            <a:r>
              <a:rPr lang="en-US" b="1" dirty="0"/>
              <a:t>native machine code at runtime</a:t>
            </a:r>
            <a:r>
              <a:rPr lang="en-US" dirty="0"/>
              <a:t>.</a:t>
            </a:r>
          </a:p>
          <a:p>
            <a:r>
              <a:rPr lang="en-US" b="1" dirty="0"/>
              <a:t>⚙️ How It Works:</a:t>
            </a:r>
          </a:p>
          <a:p>
            <a:r>
              <a:rPr lang="en-US" dirty="0" err="1"/>
              <a:t>LuaJIT</a:t>
            </a:r>
            <a:r>
              <a:rPr lang="en-US" dirty="0"/>
              <a:t> starts interpreting just like the standard VM.</a:t>
            </a:r>
          </a:p>
          <a:p>
            <a:r>
              <a:rPr lang="en-US" b="1" dirty="0"/>
              <a:t>Hot code paths</a:t>
            </a:r>
            <a:r>
              <a:rPr lang="en-US" dirty="0"/>
              <a:t> (frequently executed functions/loops) are identified.</a:t>
            </a:r>
          </a:p>
          <a:p>
            <a:r>
              <a:rPr lang="en-US" dirty="0"/>
              <a:t>These paths are </a:t>
            </a:r>
            <a:r>
              <a:rPr lang="en-US" b="1" dirty="0"/>
              <a:t>compiled into native machine code</a:t>
            </a:r>
            <a:r>
              <a:rPr lang="en-US" dirty="0"/>
              <a:t> and cached.</a:t>
            </a:r>
          </a:p>
          <a:p>
            <a:r>
              <a:rPr lang="en-US" dirty="0"/>
              <a:t>The next time they're run, the native code executes directly.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A21D6C-49B7-2F29-34BB-9D6E0D75D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dirty="0" err="1"/>
              <a:t>LuaJIT</a:t>
            </a:r>
            <a:r>
              <a:rPr lang="en-IN" dirty="0"/>
              <a:t> (Just-In-Time Compiler)</a:t>
            </a:r>
          </a:p>
        </p:txBody>
      </p:sp>
    </p:spTree>
    <p:extLst>
      <p:ext uri="{BB962C8B-B14F-4D97-AF65-F5344CB8AC3E}">
        <p14:creationId xmlns:p14="http://schemas.microsoft.com/office/powerpoint/2010/main" val="2904323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AA32B-457E-B412-F5BB-DF18B8B80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9C4816-7198-89D4-0DBA-80015CEABC6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/>
          </a:bodyPr>
          <a:lstStyle/>
          <a:p>
            <a:r>
              <a:rPr lang="en-US" b="1" dirty="0"/>
              <a:t>📈 Characteristics:</a:t>
            </a:r>
          </a:p>
          <a:p>
            <a:r>
              <a:rPr lang="en-US" b="1" dirty="0"/>
              <a:t>Much faster</a:t>
            </a:r>
            <a:r>
              <a:rPr lang="en-US" dirty="0"/>
              <a:t> than standard Lua (often 5–20x)</a:t>
            </a:r>
          </a:p>
          <a:p>
            <a:r>
              <a:rPr lang="en-US" dirty="0"/>
              <a:t>Uses </a:t>
            </a:r>
            <a:r>
              <a:rPr lang="en-US" b="1" dirty="0"/>
              <a:t>trace-based JIT</a:t>
            </a:r>
            <a:r>
              <a:rPr lang="en-US" dirty="0"/>
              <a:t> (records linear paths of execution)</a:t>
            </a:r>
          </a:p>
          <a:p>
            <a:r>
              <a:rPr lang="en-US" dirty="0"/>
              <a:t>Retains compatibility with most Lua 5.1 code (plus some 5.2 features)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2320A0-5DDD-0FF6-0BAE-CA7B7D35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dirty="0" err="1"/>
              <a:t>LuaJIT</a:t>
            </a:r>
            <a:r>
              <a:rPr lang="en-IN" dirty="0"/>
              <a:t> (Just-In-Time Compiler)</a:t>
            </a:r>
          </a:p>
        </p:txBody>
      </p:sp>
    </p:spTree>
    <p:extLst>
      <p:ext uri="{BB962C8B-B14F-4D97-AF65-F5344CB8AC3E}">
        <p14:creationId xmlns:p14="http://schemas.microsoft.com/office/powerpoint/2010/main" val="1240089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AD0D5-E5E4-46FD-88BD-A06AE06E6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2AFCA-7666-F5E8-85CB-6879F92F754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What It Is:</a:t>
            </a:r>
          </a:p>
          <a:p>
            <a:r>
              <a:rPr lang="en-US" dirty="0"/>
              <a:t>The </a:t>
            </a:r>
            <a:r>
              <a:rPr lang="en-US" b="1" dirty="0"/>
              <a:t>standard Lua interpreter</a:t>
            </a:r>
            <a:r>
              <a:rPr lang="en-US" dirty="0"/>
              <a:t> (e.g., Lua 5.1–5.4) uses a </a:t>
            </a:r>
            <a:r>
              <a:rPr lang="en-US" b="1" dirty="0"/>
              <a:t>register-based virtual machine</a:t>
            </a:r>
            <a:r>
              <a:rPr lang="en-US" dirty="0"/>
              <a:t>.</a:t>
            </a:r>
          </a:p>
          <a:p>
            <a:r>
              <a:rPr lang="en-US" dirty="0"/>
              <a:t>It </a:t>
            </a:r>
            <a:r>
              <a:rPr lang="en-US" b="1" dirty="0"/>
              <a:t>interprets bytecode</a:t>
            </a:r>
            <a:r>
              <a:rPr lang="en-US" dirty="0"/>
              <a:t> generated from Lua source code.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C46E32-9823-65FE-C30D-96AF9004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VM (Standard Lua Interpreter)</a:t>
            </a:r>
          </a:p>
        </p:txBody>
      </p:sp>
    </p:spTree>
    <p:extLst>
      <p:ext uri="{BB962C8B-B14F-4D97-AF65-F5344CB8AC3E}">
        <p14:creationId xmlns:p14="http://schemas.microsoft.com/office/powerpoint/2010/main" val="3057369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8C8EA-14F2-1ABA-4FB6-46456FCE4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Key Differences Table: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4F656AF-6843-E454-1617-2BE0FEA19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500614"/>
              </p:ext>
            </p:extLst>
          </p:nvPr>
        </p:nvGraphicFramePr>
        <p:xfrm>
          <a:off x="457201" y="1511735"/>
          <a:ext cx="8228013" cy="4563201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726483">
                  <a:extLst>
                    <a:ext uri="{9D8B030D-6E8A-4147-A177-3AD203B41FA5}">
                      <a16:colId xmlns:a16="http://schemas.microsoft.com/office/drawing/2014/main" val="2548320742"/>
                    </a:ext>
                  </a:extLst>
                </a:gridCol>
                <a:gridCol w="2726483">
                  <a:extLst>
                    <a:ext uri="{9D8B030D-6E8A-4147-A177-3AD203B41FA5}">
                      <a16:colId xmlns:a16="http://schemas.microsoft.com/office/drawing/2014/main" val="338176225"/>
                    </a:ext>
                  </a:extLst>
                </a:gridCol>
                <a:gridCol w="2775047">
                  <a:extLst>
                    <a:ext uri="{9D8B030D-6E8A-4147-A177-3AD203B41FA5}">
                      <a16:colId xmlns:a16="http://schemas.microsoft.com/office/drawing/2014/main" val="859597384"/>
                    </a:ext>
                  </a:extLst>
                </a:gridCol>
              </a:tblGrid>
              <a:tr h="399962">
                <a:tc>
                  <a:txBody>
                    <a:bodyPr/>
                    <a:lstStyle/>
                    <a:p>
                      <a:r>
                        <a:rPr lang="en-IN" sz="1800"/>
                        <a:t>Feature</a:t>
                      </a:r>
                    </a:p>
                  </a:txBody>
                  <a:tcPr marL="90900" marR="90900" marT="45450" marB="45450"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Lua VM (PUC-Rio)</a:t>
                      </a:r>
                    </a:p>
                  </a:txBody>
                  <a:tcPr marL="90900" marR="90900" marT="45450" marB="45450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LuaJIT</a:t>
                      </a:r>
                    </a:p>
                  </a:txBody>
                  <a:tcPr marL="90900" marR="90900" marT="45450" marB="45450" anchor="ctr"/>
                </a:tc>
                <a:extLst>
                  <a:ext uri="{0D108BD9-81ED-4DB2-BD59-A6C34878D82A}">
                    <a16:rowId xmlns:a16="http://schemas.microsoft.com/office/drawing/2014/main" val="4211064964"/>
                  </a:ext>
                </a:extLst>
              </a:tr>
              <a:tr h="672663">
                <a:tc>
                  <a:txBody>
                    <a:bodyPr/>
                    <a:lstStyle/>
                    <a:p>
                      <a:r>
                        <a:rPr lang="en-IN" sz="1800"/>
                        <a:t>Execution model</a:t>
                      </a:r>
                    </a:p>
                  </a:txBody>
                  <a:tcPr marL="90900" marR="90900" marT="45450" marB="45450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Interpreted bytecode</a:t>
                      </a:r>
                    </a:p>
                  </a:txBody>
                  <a:tcPr marL="90900" marR="90900" marT="45450" marB="45450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JIT-compiles hot code to machine code</a:t>
                      </a:r>
                    </a:p>
                  </a:txBody>
                  <a:tcPr marL="90900" marR="90900" marT="45450" marB="45450" anchor="ctr"/>
                </a:tc>
                <a:extLst>
                  <a:ext uri="{0D108BD9-81ED-4DB2-BD59-A6C34878D82A}">
                    <a16:rowId xmlns:a16="http://schemas.microsoft.com/office/drawing/2014/main" val="2355466066"/>
                  </a:ext>
                </a:extLst>
              </a:tr>
              <a:tr h="399962">
                <a:tc>
                  <a:txBody>
                    <a:bodyPr/>
                    <a:lstStyle/>
                    <a:p>
                      <a:r>
                        <a:rPr lang="en-IN" sz="1800"/>
                        <a:t>Performance</a:t>
                      </a:r>
                    </a:p>
                  </a:txBody>
                  <a:tcPr marL="90900" marR="90900" marT="45450" marB="45450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Slower</a:t>
                      </a:r>
                    </a:p>
                  </a:txBody>
                  <a:tcPr marL="90900" marR="90900" marT="45450" marB="45450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Much faster</a:t>
                      </a:r>
                    </a:p>
                  </a:txBody>
                  <a:tcPr marL="90900" marR="90900" marT="45450" marB="45450" anchor="ctr"/>
                </a:tc>
                <a:extLst>
                  <a:ext uri="{0D108BD9-81ED-4DB2-BD59-A6C34878D82A}">
                    <a16:rowId xmlns:a16="http://schemas.microsoft.com/office/drawing/2014/main" val="3834969792"/>
                  </a:ext>
                </a:extLst>
              </a:tr>
              <a:tr h="672663">
                <a:tc>
                  <a:txBody>
                    <a:bodyPr/>
                    <a:lstStyle/>
                    <a:p>
                      <a:r>
                        <a:rPr lang="en-IN" sz="1800"/>
                        <a:t>Memory usage</a:t>
                      </a:r>
                    </a:p>
                  </a:txBody>
                  <a:tcPr marL="90900" marR="90900" marT="45450" marB="45450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Lower</a:t>
                      </a:r>
                    </a:p>
                  </a:txBody>
                  <a:tcPr marL="90900" marR="90900" marT="45450" marB="45450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Higher (due to JIT traces/cache)</a:t>
                      </a:r>
                    </a:p>
                  </a:txBody>
                  <a:tcPr marL="90900" marR="90900" marT="45450" marB="45450" anchor="ctr"/>
                </a:tc>
                <a:extLst>
                  <a:ext uri="{0D108BD9-81ED-4DB2-BD59-A6C34878D82A}">
                    <a16:rowId xmlns:a16="http://schemas.microsoft.com/office/drawing/2014/main" val="1810811301"/>
                  </a:ext>
                </a:extLst>
              </a:tr>
              <a:tr h="672663">
                <a:tc>
                  <a:txBody>
                    <a:bodyPr/>
                    <a:lstStyle/>
                    <a:p>
                      <a:r>
                        <a:rPr lang="en-IN" sz="1800"/>
                        <a:t>Debugging</a:t>
                      </a:r>
                    </a:p>
                  </a:txBody>
                  <a:tcPr marL="90900" marR="90900" marT="45450" marB="45450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Simpler</a:t>
                      </a:r>
                    </a:p>
                  </a:txBody>
                  <a:tcPr marL="90900" marR="90900" marT="45450" marB="45450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Harder to debug native code paths</a:t>
                      </a:r>
                    </a:p>
                  </a:txBody>
                  <a:tcPr marL="90900" marR="90900" marT="45450" marB="45450" anchor="ctr"/>
                </a:tc>
                <a:extLst>
                  <a:ext uri="{0D108BD9-81ED-4DB2-BD59-A6C34878D82A}">
                    <a16:rowId xmlns:a16="http://schemas.microsoft.com/office/drawing/2014/main" val="744057505"/>
                  </a:ext>
                </a:extLst>
              </a:tr>
              <a:tr h="672663">
                <a:tc>
                  <a:txBody>
                    <a:bodyPr/>
                    <a:lstStyle/>
                    <a:p>
                      <a:r>
                        <a:rPr lang="en-IN" sz="1800"/>
                        <a:t>Compatibility</a:t>
                      </a:r>
                    </a:p>
                  </a:txBody>
                  <a:tcPr marL="90900" marR="90900" marT="45450" marB="45450"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Lua 5.1–5.4</a:t>
                      </a:r>
                    </a:p>
                  </a:txBody>
                  <a:tcPr marL="90900" marR="90900" marT="45450" marB="45450"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Lua 5.1 (partial 5.2/FFI extensions)</a:t>
                      </a:r>
                    </a:p>
                  </a:txBody>
                  <a:tcPr marL="90900" marR="90900" marT="45450" marB="45450" anchor="ctr"/>
                </a:tc>
                <a:extLst>
                  <a:ext uri="{0D108BD9-81ED-4DB2-BD59-A6C34878D82A}">
                    <a16:rowId xmlns:a16="http://schemas.microsoft.com/office/drawing/2014/main" val="422782769"/>
                  </a:ext>
                </a:extLst>
              </a:tr>
              <a:tr h="399962">
                <a:tc>
                  <a:txBody>
                    <a:bodyPr/>
                    <a:lstStyle/>
                    <a:p>
                      <a:r>
                        <a:rPr lang="en-IN" sz="1800"/>
                        <a:t>Portability</a:t>
                      </a:r>
                    </a:p>
                  </a:txBody>
                  <a:tcPr marL="90900" marR="90900" marT="45450" marB="45450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Highly portable</a:t>
                      </a:r>
                    </a:p>
                  </a:txBody>
                  <a:tcPr marL="90900" marR="90900" marT="45450" marB="45450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Architecture-dependent</a:t>
                      </a:r>
                    </a:p>
                  </a:txBody>
                  <a:tcPr marL="90900" marR="90900" marT="45450" marB="45450" anchor="ctr"/>
                </a:tc>
                <a:extLst>
                  <a:ext uri="{0D108BD9-81ED-4DB2-BD59-A6C34878D82A}">
                    <a16:rowId xmlns:a16="http://schemas.microsoft.com/office/drawing/2014/main" val="1503605344"/>
                  </a:ext>
                </a:extLst>
              </a:tr>
              <a:tr h="672663">
                <a:tc>
                  <a:txBody>
                    <a:bodyPr/>
                    <a:lstStyle/>
                    <a:p>
                      <a:r>
                        <a:rPr lang="en-IN" sz="1800"/>
                        <a:t>Used in</a:t>
                      </a:r>
                    </a:p>
                  </a:txBody>
                  <a:tcPr marL="90900" marR="90900" marT="45450" marB="45450"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Embedded systems, games</a:t>
                      </a:r>
                    </a:p>
                  </a:txBody>
                  <a:tcPr marL="90900" marR="90900" marT="45450" marB="45450"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Performance-critical apps, games</a:t>
                      </a:r>
                    </a:p>
                  </a:txBody>
                  <a:tcPr marL="90900" marR="90900" marT="45450" marB="45450" anchor="ctr"/>
                </a:tc>
                <a:extLst>
                  <a:ext uri="{0D108BD9-81ED-4DB2-BD59-A6C34878D82A}">
                    <a16:rowId xmlns:a16="http://schemas.microsoft.com/office/drawing/2014/main" val="2433950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5185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EE488A-C217-B63E-B5DC-9D069BD7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When to Use Which?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C9E00A-FEED-C1ED-F459-11536CB34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750972"/>
              </p:ext>
            </p:extLst>
          </p:nvPr>
        </p:nvGraphicFramePr>
        <p:xfrm>
          <a:off x="685800" y="1381125"/>
          <a:ext cx="7620000" cy="482441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569038">
                  <a:extLst>
                    <a:ext uri="{9D8B030D-6E8A-4147-A177-3AD203B41FA5}">
                      <a16:colId xmlns:a16="http://schemas.microsoft.com/office/drawing/2014/main" val="1127801650"/>
                    </a:ext>
                  </a:extLst>
                </a:gridCol>
                <a:gridCol w="3050962">
                  <a:extLst>
                    <a:ext uri="{9D8B030D-6E8A-4147-A177-3AD203B41FA5}">
                      <a16:colId xmlns:a16="http://schemas.microsoft.com/office/drawing/2014/main" val="160635143"/>
                    </a:ext>
                  </a:extLst>
                </a:gridCol>
              </a:tblGrid>
              <a:tr h="530686">
                <a:tc>
                  <a:txBody>
                    <a:bodyPr/>
                    <a:lstStyle/>
                    <a:p>
                      <a:r>
                        <a:rPr lang="en-IN" sz="2400"/>
                        <a:t>Scenario</a:t>
                      </a:r>
                    </a:p>
                  </a:txBody>
                  <a:tcPr marL="120610" marR="120610" marT="60305" marB="60305"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Use</a:t>
                      </a:r>
                    </a:p>
                  </a:txBody>
                  <a:tcPr marL="120610" marR="120610" marT="60305" marB="60305" anchor="ctr"/>
                </a:tc>
                <a:extLst>
                  <a:ext uri="{0D108BD9-81ED-4DB2-BD59-A6C34878D82A}">
                    <a16:rowId xmlns:a16="http://schemas.microsoft.com/office/drawing/2014/main" val="818537108"/>
                  </a:ext>
                </a:extLst>
              </a:tr>
              <a:tr h="892517">
                <a:tc>
                  <a:txBody>
                    <a:bodyPr/>
                    <a:lstStyle/>
                    <a:p>
                      <a:r>
                        <a:rPr lang="en-IN" sz="2400" b="1"/>
                        <a:t>Simple scripting</a:t>
                      </a:r>
                      <a:r>
                        <a:rPr lang="en-IN" sz="2400"/>
                        <a:t> or embedded</a:t>
                      </a:r>
                    </a:p>
                  </a:txBody>
                  <a:tcPr marL="120610" marR="120610" marT="60305" marB="60305" anchor="ctr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Standard Lua VM</a:t>
                      </a:r>
                    </a:p>
                  </a:txBody>
                  <a:tcPr marL="120610" marR="120610" marT="60305" marB="60305" anchor="ctr"/>
                </a:tc>
                <a:extLst>
                  <a:ext uri="{0D108BD9-81ED-4DB2-BD59-A6C34878D82A}">
                    <a16:rowId xmlns:a16="http://schemas.microsoft.com/office/drawing/2014/main" val="1979212203"/>
                  </a:ext>
                </a:extLst>
              </a:tr>
              <a:tr h="1254348">
                <a:tc>
                  <a:txBody>
                    <a:bodyPr/>
                    <a:lstStyle/>
                    <a:p>
                      <a:r>
                        <a:rPr lang="en-US" sz="2400" b="1"/>
                        <a:t>Heavy computation</a:t>
                      </a:r>
                      <a:r>
                        <a:rPr lang="en-US" sz="2400"/>
                        <a:t>, game logic, or high-performance scripting</a:t>
                      </a:r>
                    </a:p>
                  </a:txBody>
                  <a:tcPr marL="120610" marR="120610" marT="60305" marB="60305"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LuaJIT</a:t>
                      </a:r>
                    </a:p>
                  </a:txBody>
                  <a:tcPr marL="120610" marR="120610" marT="60305" marB="60305" anchor="ctr"/>
                </a:tc>
                <a:extLst>
                  <a:ext uri="{0D108BD9-81ED-4DB2-BD59-A6C34878D82A}">
                    <a16:rowId xmlns:a16="http://schemas.microsoft.com/office/drawing/2014/main" val="2783157908"/>
                  </a:ext>
                </a:extLst>
              </a:tr>
              <a:tr h="1254348">
                <a:tc>
                  <a:txBody>
                    <a:bodyPr/>
                    <a:lstStyle/>
                    <a:p>
                      <a:r>
                        <a:rPr lang="en-US" sz="2400"/>
                        <a:t>Need for </a:t>
                      </a:r>
                      <a:r>
                        <a:rPr lang="en-US" sz="2400" b="1"/>
                        <a:t>full Lua 5.3+ features</a:t>
                      </a:r>
                      <a:r>
                        <a:rPr lang="en-US" sz="2400"/>
                        <a:t> (e.g., integers, bitwise ops)</a:t>
                      </a:r>
                    </a:p>
                  </a:txBody>
                  <a:tcPr marL="120610" marR="120610" marT="60305" marB="60305" anchor="ctr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Lua 5.3+ VM</a:t>
                      </a:r>
                    </a:p>
                  </a:txBody>
                  <a:tcPr marL="120610" marR="120610" marT="60305" marB="60305" anchor="ctr"/>
                </a:tc>
                <a:extLst>
                  <a:ext uri="{0D108BD9-81ED-4DB2-BD59-A6C34878D82A}">
                    <a16:rowId xmlns:a16="http://schemas.microsoft.com/office/drawing/2014/main" val="565855006"/>
                  </a:ext>
                </a:extLst>
              </a:tr>
              <a:tr h="892517">
                <a:tc>
                  <a:txBody>
                    <a:bodyPr/>
                    <a:lstStyle/>
                    <a:p>
                      <a:r>
                        <a:rPr lang="en-US" sz="2400"/>
                        <a:t>Need for </a:t>
                      </a:r>
                      <a:r>
                        <a:rPr lang="en-US" sz="2400" b="1"/>
                        <a:t>C interoperability</a:t>
                      </a:r>
                      <a:r>
                        <a:rPr lang="en-US" sz="2400"/>
                        <a:t> and speed</a:t>
                      </a:r>
                    </a:p>
                  </a:txBody>
                  <a:tcPr marL="120610" marR="120610" marT="60305" marB="60305" anchor="ctr"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LuaJIT</a:t>
                      </a:r>
                      <a:r>
                        <a:rPr lang="en-IN" sz="2400" dirty="0"/>
                        <a:t> (with FFI)</a:t>
                      </a:r>
                    </a:p>
                  </a:txBody>
                  <a:tcPr marL="120610" marR="120610" marT="60305" marB="60305" anchor="ctr"/>
                </a:tc>
                <a:extLst>
                  <a:ext uri="{0D108BD9-81ED-4DB2-BD59-A6C34878D82A}">
                    <a16:rowId xmlns:a16="http://schemas.microsoft.com/office/drawing/2014/main" val="2725335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6606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29B8F-6FA1-3D99-DF3D-EDBCB90E2F0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LuaJIT’s</a:t>
            </a:r>
            <a:r>
              <a:rPr lang="en-US" dirty="0"/>
              <a:t> FFI allows you to call </a:t>
            </a:r>
            <a:r>
              <a:rPr lang="en-US" b="1" dirty="0"/>
              <a:t>C functions directly from Lua</a:t>
            </a:r>
            <a:r>
              <a:rPr lang="en-US" dirty="0"/>
              <a:t> without writing C glue code:</a:t>
            </a:r>
          </a:p>
          <a:p>
            <a:r>
              <a:rPr lang="en-IN" dirty="0"/>
              <a:t>local </a:t>
            </a:r>
            <a:r>
              <a:rPr lang="en-IN" dirty="0" err="1"/>
              <a:t>ffi</a:t>
            </a:r>
            <a:r>
              <a:rPr lang="en-IN" dirty="0"/>
              <a:t> = require("</a:t>
            </a:r>
            <a:r>
              <a:rPr lang="en-IN" dirty="0" err="1"/>
              <a:t>ffi</a:t>
            </a:r>
            <a:r>
              <a:rPr lang="en-IN" dirty="0"/>
              <a:t>")</a:t>
            </a:r>
          </a:p>
          <a:p>
            <a:r>
              <a:rPr lang="en-IN" dirty="0" err="1"/>
              <a:t>ffi.cdef</a:t>
            </a:r>
            <a:r>
              <a:rPr lang="en-IN" dirty="0"/>
              <a:t>[[ double cos(double x); ]]</a:t>
            </a:r>
          </a:p>
          <a:p>
            <a:r>
              <a:rPr lang="en-IN" dirty="0"/>
              <a:t>print(</a:t>
            </a:r>
            <a:r>
              <a:rPr lang="en-IN" dirty="0" err="1"/>
              <a:t>ffi.C.cos</a:t>
            </a:r>
            <a:r>
              <a:rPr lang="en-IN" dirty="0"/>
              <a:t>(0))  --&gt; 1.0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83A415-CCBE-9342-6BAA-963E14E98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</a:t>
            </a:r>
            <a:r>
              <a:rPr lang="en-US" dirty="0" err="1"/>
              <a:t>LuaJIT’s</a:t>
            </a:r>
            <a:r>
              <a:rPr lang="en-US" dirty="0"/>
              <a:t> FFI (Foreign Function Interface)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4656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79B5911-5BF9-6873-1211-78439BBF8050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lang="en-US" altLang="en-US" sz="2400" b="1" dirty="0"/>
              <a:t>Lua JIT replaces the Lua VM with a JIT compiler.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lang="en-US" altLang="en-US" sz="2200" dirty="0"/>
              <a:t>Translates bytecode into native machine code on-the-fly.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lang="en-US" altLang="en-US" sz="2200" dirty="0"/>
              <a:t>Up to 10x faster than standard Lua VM in many cases</a:t>
            </a:r>
            <a:r>
              <a:rPr lang="en-US" altLang="en-US" sz="2200" b="1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CCE18B-44CE-37C3-3296-F9F256E3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Optimization: Lua JIT</a:t>
            </a:r>
          </a:p>
        </p:txBody>
      </p:sp>
    </p:spTree>
    <p:extLst>
      <p:ext uri="{BB962C8B-B14F-4D97-AF65-F5344CB8AC3E}">
        <p14:creationId xmlns:p14="http://schemas.microsoft.com/office/powerpoint/2010/main" val="1963599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9F7B3F-7E79-C747-A3F6-C87A6CE7280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lua -v</a:t>
            </a:r>
          </a:p>
          <a:p>
            <a:r>
              <a:rPr lang="en-IN" dirty="0"/>
              <a:t># or</a:t>
            </a:r>
          </a:p>
          <a:p>
            <a:r>
              <a:rPr lang="en-IN" dirty="0" err="1"/>
              <a:t>luajit</a:t>
            </a:r>
            <a:r>
              <a:rPr lang="en-IN" dirty="0"/>
              <a:t> –v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565408-7952-B69E-FFB4-09E0FA8C7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Detect Lua or </a:t>
            </a:r>
            <a:r>
              <a:rPr lang="en-IN" dirty="0" err="1"/>
              <a:t>LuaJIT</a:t>
            </a:r>
            <a:r>
              <a:rPr lang="en-IN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8219891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478B9-1655-EA6B-1FCC-6A91B8EC0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751D36-375D-61EE-7FB5-94A458ED00A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Detect </a:t>
            </a:r>
            <a:r>
              <a:rPr lang="en-IN" dirty="0" err="1"/>
              <a:t>LuaJIT</a:t>
            </a:r>
            <a:r>
              <a:rPr lang="en-IN" dirty="0"/>
              <a:t> at runtime:</a:t>
            </a:r>
          </a:p>
          <a:p>
            <a:endParaRPr lang="en-IN" dirty="0"/>
          </a:p>
          <a:p>
            <a:r>
              <a:rPr lang="en-US" dirty="0"/>
              <a:t>if </a:t>
            </a:r>
            <a:r>
              <a:rPr lang="en-US" dirty="0" err="1"/>
              <a:t>jit</a:t>
            </a:r>
            <a:r>
              <a:rPr lang="en-US" dirty="0"/>
              <a:t> then</a:t>
            </a:r>
          </a:p>
          <a:p>
            <a:r>
              <a:rPr lang="en-US" dirty="0"/>
              <a:t>    print("Running with </a:t>
            </a:r>
            <a:r>
              <a:rPr lang="en-US" dirty="0" err="1"/>
              <a:t>LuaJIT</a:t>
            </a:r>
            <a:r>
              <a:rPr lang="en-US" dirty="0"/>
              <a:t>", </a:t>
            </a:r>
            <a:r>
              <a:rPr lang="en-US" dirty="0" err="1"/>
              <a:t>jit.version</a:t>
            </a:r>
            <a:r>
              <a:rPr lang="en-US" dirty="0"/>
              <a:t>)</a:t>
            </a:r>
          </a:p>
          <a:p>
            <a:r>
              <a:rPr lang="en-US" dirty="0"/>
              <a:t>else</a:t>
            </a:r>
          </a:p>
          <a:p>
            <a:r>
              <a:rPr lang="en-US" dirty="0"/>
              <a:t>    print("Running with standard Lua", _VERSION)</a:t>
            </a:r>
          </a:p>
          <a:p>
            <a:r>
              <a:rPr lang="en-US" dirty="0"/>
              <a:t>end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2E0C6C-19D1-5EA5-3299-E569346B6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Detect Lua or </a:t>
            </a:r>
            <a:r>
              <a:rPr lang="en-IN" dirty="0" err="1"/>
              <a:t>LuaJIT</a:t>
            </a:r>
            <a:r>
              <a:rPr lang="en-IN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663389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E44ED-21CF-F3EC-81A2-1B7DF9222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354A8D-6F0D-6BEE-05D7-599CAC0C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Detect Lua or </a:t>
            </a:r>
            <a:r>
              <a:rPr lang="en-IN" dirty="0" err="1"/>
              <a:t>LuaJIT</a:t>
            </a:r>
            <a:r>
              <a:rPr lang="en-IN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A27E0-0610-9AD0-6AB2-2DDD23F55A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67" t="30000" r="25000" b="15333"/>
          <a:stretch>
            <a:fillRect/>
          </a:stretch>
        </p:blipFill>
        <p:spPr>
          <a:xfrm>
            <a:off x="609600" y="1447800"/>
            <a:ext cx="7391400" cy="49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28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360F6-D1C4-C7A6-8A19-11594E836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B82961-44A1-8C5A-8ACD-7D913346F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Getting Started</a:t>
            </a:r>
          </a:p>
        </p:txBody>
      </p:sp>
      <p:sp>
        <p:nvSpPr>
          <p:cNvPr id="6" name="AutoShape 2" descr="Lua loves C">
            <a:extLst>
              <a:ext uri="{FF2B5EF4-FFF2-40B4-BE49-F238E27FC236}">
                <a16:creationId xmlns:a16="http://schemas.microsoft.com/office/drawing/2014/main" id="{8458E48B-CE8E-C3A0-CE5F-6B67977FA5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4" descr="Lua loves C">
            <a:extLst>
              <a:ext uri="{FF2B5EF4-FFF2-40B4-BE49-F238E27FC236}">
                <a16:creationId xmlns:a16="http://schemas.microsoft.com/office/drawing/2014/main" id="{5B3E2559-6AC9-75BC-D032-FD4C2A8792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8D8B1E-F62B-3F64-64DB-D164BEEB7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6" r="1666"/>
          <a:stretch>
            <a:fillRect/>
          </a:stretch>
        </p:blipFill>
        <p:spPr>
          <a:xfrm>
            <a:off x="152400" y="1981200"/>
            <a:ext cx="8839200" cy="335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181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266653-6662-7A6F-37E5-517C4D5CB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Summary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AB15A2-C9C2-0E50-FD8A-D2E5F5C830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945391"/>
              </p:ext>
            </p:extLst>
          </p:nvPr>
        </p:nvGraphicFramePr>
        <p:xfrm>
          <a:off x="457201" y="1976102"/>
          <a:ext cx="8228013" cy="363446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772718">
                  <a:extLst>
                    <a:ext uri="{9D8B030D-6E8A-4147-A177-3AD203B41FA5}">
                      <a16:colId xmlns:a16="http://schemas.microsoft.com/office/drawing/2014/main" val="24263383"/>
                    </a:ext>
                  </a:extLst>
                </a:gridCol>
                <a:gridCol w="2646521">
                  <a:extLst>
                    <a:ext uri="{9D8B030D-6E8A-4147-A177-3AD203B41FA5}">
                      <a16:colId xmlns:a16="http://schemas.microsoft.com/office/drawing/2014/main" val="2516771592"/>
                    </a:ext>
                  </a:extLst>
                </a:gridCol>
                <a:gridCol w="2808774">
                  <a:extLst>
                    <a:ext uri="{9D8B030D-6E8A-4147-A177-3AD203B41FA5}">
                      <a16:colId xmlns:a16="http://schemas.microsoft.com/office/drawing/2014/main" val="1857075535"/>
                    </a:ext>
                  </a:extLst>
                </a:gridCol>
              </a:tblGrid>
              <a:tr h="571130">
                <a:tc>
                  <a:txBody>
                    <a:bodyPr/>
                    <a:lstStyle/>
                    <a:p>
                      <a:r>
                        <a:rPr lang="en-IN" sz="2600"/>
                        <a:t>Method</a:t>
                      </a:r>
                    </a:p>
                  </a:txBody>
                  <a:tcPr marL="129802" marR="129802" marT="64901" marB="64901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Detects</a:t>
                      </a:r>
                    </a:p>
                  </a:txBody>
                  <a:tcPr marL="129802" marR="129802" marT="64901" marB="64901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Code/Command</a:t>
                      </a:r>
                    </a:p>
                  </a:txBody>
                  <a:tcPr marL="129802" marR="129802" marT="64901" marB="64901" anchor="ctr"/>
                </a:tc>
                <a:extLst>
                  <a:ext uri="{0D108BD9-81ED-4DB2-BD59-A6C34878D82A}">
                    <a16:rowId xmlns:a16="http://schemas.microsoft.com/office/drawing/2014/main" val="2289907924"/>
                  </a:ext>
                </a:extLst>
              </a:tr>
              <a:tr h="571130">
                <a:tc>
                  <a:txBody>
                    <a:bodyPr/>
                    <a:lstStyle/>
                    <a:p>
                      <a:r>
                        <a:rPr lang="en-IN" sz="2600"/>
                        <a:t>CLI</a:t>
                      </a:r>
                    </a:p>
                  </a:txBody>
                  <a:tcPr marL="129802" marR="129802" marT="64901" marB="64901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Interpreter type</a:t>
                      </a:r>
                    </a:p>
                  </a:txBody>
                  <a:tcPr marL="129802" marR="129802" marT="64901" marB="64901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lua -v, luajit -v</a:t>
                      </a:r>
                    </a:p>
                  </a:txBody>
                  <a:tcPr marL="129802" marR="129802" marT="64901" marB="64901" anchor="ctr"/>
                </a:tc>
                <a:extLst>
                  <a:ext uri="{0D108BD9-81ED-4DB2-BD59-A6C34878D82A}">
                    <a16:rowId xmlns:a16="http://schemas.microsoft.com/office/drawing/2014/main" val="2760713252"/>
                  </a:ext>
                </a:extLst>
              </a:tr>
              <a:tr h="571130">
                <a:tc>
                  <a:txBody>
                    <a:bodyPr/>
                    <a:lstStyle/>
                    <a:p>
                      <a:r>
                        <a:rPr lang="en-IN" sz="2600"/>
                        <a:t>Lua code</a:t>
                      </a:r>
                    </a:p>
                  </a:txBody>
                  <a:tcPr marL="129802" marR="129802" marT="64901" marB="64901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Lua vs LuaJIT</a:t>
                      </a:r>
                    </a:p>
                  </a:txBody>
                  <a:tcPr marL="129802" marR="129802" marT="64901" marB="64901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if jit then ...</a:t>
                      </a:r>
                    </a:p>
                  </a:txBody>
                  <a:tcPr marL="129802" marR="129802" marT="64901" marB="64901" anchor="ctr"/>
                </a:tc>
                <a:extLst>
                  <a:ext uri="{0D108BD9-81ED-4DB2-BD59-A6C34878D82A}">
                    <a16:rowId xmlns:a16="http://schemas.microsoft.com/office/drawing/2014/main" val="111379793"/>
                  </a:ext>
                </a:extLst>
              </a:tr>
              <a:tr h="960536">
                <a:tc>
                  <a:txBody>
                    <a:bodyPr/>
                    <a:lstStyle/>
                    <a:p>
                      <a:r>
                        <a:rPr lang="en-IN" sz="2600"/>
                        <a:t>C API</a:t>
                      </a:r>
                    </a:p>
                  </a:txBody>
                  <a:tcPr marL="129802" marR="129802" marT="64901" marB="64901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Embedded interpreter</a:t>
                      </a:r>
                    </a:p>
                  </a:txBody>
                  <a:tcPr marL="129802" marR="129802" marT="64901" marB="64901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lua_getglobal(L, "_VERSION")</a:t>
                      </a:r>
                    </a:p>
                  </a:txBody>
                  <a:tcPr marL="129802" marR="129802" marT="64901" marB="64901" anchor="ctr"/>
                </a:tc>
                <a:extLst>
                  <a:ext uri="{0D108BD9-81ED-4DB2-BD59-A6C34878D82A}">
                    <a16:rowId xmlns:a16="http://schemas.microsoft.com/office/drawing/2014/main" val="2661408546"/>
                  </a:ext>
                </a:extLst>
              </a:tr>
              <a:tr h="960536">
                <a:tc>
                  <a:txBody>
                    <a:bodyPr/>
                    <a:lstStyle/>
                    <a:p>
                      <a:r>
                        <a:rPr lang="en-IN" sz="2600"/>
                        <a:t>Executable path</a:t>
                      </a:r>
                    </a:p>
                  </a:txBody>
                  <a:tcPr marL="129802" marR="129802" marT="64901" marB="64901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Runtime being called</a:t>
                      </a:r>
                    </a:p>
                  </a:txBody>
                  <a:tcPr marL="129802" marR="129802" marT="64901" marB="64901" anchor="ctr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which </a:t>
                      </a:r>
                      <a:r>
                        <a:rPr lang="en-US" sz="2600" dirty="0" err="1"/>
                        <a:t>lua</a:t>
                      </a:r>
                      <a:r>
                        <a:rPr lang="en-US" sz="2600" dirty="0"/>
                        <a:t> or where </a:t>
                      </a:r>
                      <a:r>
                        <a:rPr lang="en-US" sz="2600" dirty="0" err="1"/>
                        <a:t>lua</a:t>
                      </a:r>
                      <a:endParaRPr lang="en-US" sz="2600" dirty="0"/>
                    </a:p>
                  </a:txBody>
                  <a:tcPr marL="129802" marR="129802" marT="64901" marB="64901" anchor="ctr"/>
                </a:tc>
                <a:extLst>
                  <a:ext uri="{0D108BD9-81ED-4DB2-BD59-A6C34878D82A}">
                    <a16:rowId xmlns:a16="http://schemas.microsoft.com/office/drawing/2014/main" val="2969202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9104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7F8478-E387-679D-34A8-7C01841A009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Lua Core</a:t>
            </a:r>
            <a:r>
              <a:rPr lang="en-US" dirty="0"/>
              <a:t> is the heart of the Lua interpreter. </a:t>
            </a:r>
          </a:p>
          <a:p>
            <a:r>
              <a:rPr lang="en-US" dirty="0"/>
              <a:t>It's written entirely in ANSI C, making it </a:t>
            </a:r>
            <a:r>
              <a:rPr lang="en-US" b="1" dirty="0"/>
              <a:t>portable</a:t>
            </a:r>
            <a:r>
              <a:rPr lang="en-US" dirty="0"/>
              <a:t>, </a:t>
            </a:r>
            <a:r>
              <a:rPr lang="en-US" b="1" dirty="0"/>
              <a:t>lightweight</a:t>
            </a:r>
            <a:r>
              <a:rPr lang="en-US" dirty="0"/>
              <a:t>, and </a:t>
            </a:r>
            <a:r>
              <a:rPr lang="en-US" b="1" dirty="0"/>
              <a:t>embeddable</a:t>
            </a:r>
            <a:r>
              <a:rPr lang="en-US" dirty="0"/>
              <a:t>. </a:t>
            </a:r>
          </a:p>
          <a:p>
            <a:r>
              <a:rPr lang="en-US" dirty="0"/>
              <a:t>The core includes the essential parts that power Lua's runtime and execution.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0F91B-D179-CCB7-0A55-A32AD46BA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Core</a:t>
            </a:r>
          </a:p>
        </p:txBody>
      </p:sp>
    </p:spTree>
    <p:extLst>
      <p:ext uri="{BB962C8B-B14F-4D97-AF65-F5344CB8AC3E}">
        <p14:creationId xmlns:p14="http://schemas.microsoft.com/office/powerpoint/2010/main" val="32402249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43FF4C-4DF1-0AA2-6173-D1172152C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US" dirty="0"/>
              <a:t>1. Components of Lua Core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A2CE6C8-86A5-8902-E612-BC443B465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266151"/>
              </p:ext>
            </p:extLst>
          </p:nvPr>
        </p:nvGraphicFramePr>
        <p:xfrm>
          <a:off x="990600" y="1296516"/>
          <a:ext cx="6629399" cy="539136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188288">
                  <a:extLst>
                    <a:ext uri="{9D8B030D-6E8A-4147-A177-3AD203B41FA5}">
                      <a16:colId xmlns:a16="http://schemas.microsoft.com/office/drawing/2014/main" val="2631431592"/>
                    </a:ext>
                  </a:extLst>
                </a:gridCol>
                <a:gridCol w="5441111">
                  <a:extLst>
                    <a:ext uri="{9D8B030D-6E8A-4147-A177-3AD203B41FA5}">
                      <a16:colId xmlns:a16="http://schemas.microsoft.com/office/drawing/2014/main" val="257921406"/>
                    </a:ext>
                  </a:extLst>
                </a:gridCol>
              </a:tblGrid>
              <a:tr h="384950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File</a:t>
                      </a:r>
                    </a:p>
                  </a:txBody>
                  <a:tcPr marL="128109" marR="61447" marT="64055" marB="64055"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Responsibility</a:t>
                      </a:r>
                    </a:p>
                  </a:txBody>
                  <a:tcPr marL="128109" marR="61447" marT="64055" marB="64055" anchor="ctr"/>
                </a:tc>
                <a:extLst>
                  <a:ext uri="{0D108BD9-81ED-4DB2-BD59-A6C34878D82A}">
                    <a16:rowId xmlns:a16="http://schemas.microsoft.com/office/drawing/2014/main" val="2889057261"/>
                  </a:ext>
                </a:extLst>
              </a:tr>
              <a:tr h="384950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lapi.c</a:t>
                      </a:r>
                    </a:p>
                  </a:txBody>
                  <a:tcPr marL="128109" marR="61447" marT="64055" marB="64055"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Public C API implementation</a:t>
                      </a:r>
                    </a:p>
                  </a:txBody>
                  <a:tcPr marL="128109" marR="61447" marT="64055" marB="64055" anchor="ctr"/>
                </a:tc>
                <a:extLst>
                  <a:ext uri="{0D108BD9-81ED-4DB2-BD59-A6C34878D82A}">
                    <a16:rowId xmlns:a16="http://schemas.microsoft.com/office/drawing/2014/main" val="1914858296"/>
                  </a:ext>
                </a:extLst>
              </a:tr>
              <a:tr h="384950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lcode.c</a:t>
                      </a:r>
                    </a:p>
                  </a:txBody>
                  <a:tcPr marL="128109" marR="61447" marT="64055" marB="64055" anchor="ctr"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Bytecode generator</a:t>
                      </a:r>
                    </a:p>
                  </a:txBody>
                  <a:tcPr marL="128109" marR="61447" marT="64055" marB="64055" anchor="ctr"/>
                </a:tc>
                <a:extLst>
                  <a:ext uri="{0D108BD9-81ED-4DB2-BD59-A6C34878D82A}">
                    <a16:rowId xmlns:a16="http://schemas.microsoft.com/office/drawing/2014/main" val="2137953258"/>
                  </a:ext>
                </a:extLst>
              </a:tr>
              <a:tr h="384950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llex.c</a:t>
                      </a:r>
                    </a:p>
                  </a:txBody>
                  <a:tcPr marL="128109" marR="61447" marT="64055" marB="64055"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Lexical analyzer (tokenizer)</a:t>
                      </a:r>
                    </a:p>
                  </a:txBody>
                  <a:tcPr marL="128109" marR="61447" marT="64055" marB="64055" anchor="ctr"/>
                </a:tc>
                <a:extLst>
                  <a:ext uri="{0D108BD9-81ED-4DB2-BD59-A6C34878D82A}">
                    <a16:rowId xmlns:a16="http://schemas.microsoft.com/office/drawing/2014/main" val="3548760063"/>
                  </a:ext>
                </a:extLst>
              </a:tr>
              <a:tr h="384950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lparser.c</a:t>
                      </a:r>
                    </a:p>
                  </a:txBody>
                  <a:tcPr marL="128109" marR="61447" marT="64055" marB="64055"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Recursive descent parser</a:t>
                      </a:r>
                    </a:p>
                  </a:txBody>
                  <a:tcPr marL="128109" marR="61447" marT="64055" marB="64055" anchor="ctr"/>
                </a:tc>
                <a:extLst>
                  <a:ext uri="{0D108BD9-81ED-4DB2-BD59-A6C34878D82A}">
                    <a16:rowId xmlns:a16="http://schemas.microsoft.com/office/drawing/2014/main" val="504875010"/>
                  </a:ext>
                </a:extLst>
              </a:tr>
              <a:tr h="562202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lvm.c</a:t>
                      </a:r>
                    </a:p>
                  </a:txBody>
                  <a:tcPr marL="128109" marR="61447" marT="64055" marB="64055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Virtual machine (bytecode execution engine)</a:t>
                      </a:r>
                    </a:p>
                  </a:txBody>
                  <a:tcPr marL="128109" marR="61447" marT="64055" marB="64055" anchor="ctr"/>
                </a:tc>
                <a:extLst>
                  <a:ext uri="{0D108BD9-81ED-4DB2-BD59-A6C34878D82A}">
                    <a16:rowId xmlns:a16="http://schemas.microsoft.com/office/drawing/2014/main" val="1907398086"/>
                  </a:ext>
                </a:extLst>
              </a:tr>
              <a:tr h="384950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ltable.c</a:t>
                      </a:r>
                    </a:p>
                  </a:txBody>
                  <a:tcPr marL="128109" marR="61447" marT="64055" marB="64055"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Hash table (table) implementation</a:t>
                      </a:r>
                    </a:p>
                  </a:txBody>
                  <a:tcPr marL="128109" marR="61447" marT="64055" marB="64055" anchor="ctr"/>
                </a:tc>
                <a:extLst>
                  <a:ext uri="{0D108BD9-81ED-4DB2-BD59-A6C34878D82A}">
                    <a16:rowId xmlns:a16="http://schemas.microsoft.com/office/drawing/2014/main" val="2054331719"/>
                  </a:ext>
                </a:extLst>
              </a:tr>
              <a:tr h="384950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lgc.c</a:t>
                      </a:r>
                    </a:p>
                  </a:txBody>
                  <a:tcPr marL="128109" marR="61447" marT="64055" marB="64055"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Garbage collection logic</a:t>
                      </a:r>
                    </a:p>
                  </a:txBody>
                  <a:tcPr marL="128109" marR="61447" marT="64055" marB="64055" anchor="ctr"/>
                </a:tc>
                <a:extLst>
                  <a:ext uri="{0D108BD9-81ED-4DB2-BD59-A6C34878D82A}">
                    <a16:rowId xmlns:a16="http://schemas.microsoft.com/office/drawing/2014/main" val="2263394428"/>
                  </a:ext>
                </a:extLst>
              </a:tr>
              <a:tr h="384950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lstate.c</a:t>
                      </a:r>
                    </a:p>
                  </a:txBody>
                  <a:tcPr marL="128109" marR="61447" marT="64055" marB="64055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State machine (Lua state lua_State)</a:t>
                      </a:r>
                    </a:p>
                  </a:txBody>
                  <a:tcPr marL="128109" marR="61447" marT="64055" marB="64055" anchor="ctr"/>
                </a:tc>
                <a:extLst>
                  <a:ext uri="{0D108BD9-81ED-4DB2-BD59-A6C34878D82A}">
                    <a16:rowId xmlns:a16="http://schemas.microsoft.com/office/drawing/2014/main" val="2135149898"/>
                  </a:ext>
                </a:extLst>
              </a:tr>
              <a:tr h="384950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lfunc.c</a:t>
                      </a:r>
                    </a:p>
                  </a:txBody>
                  <a:tcPr marL="128109" marR="61447" marT="64055" marB="64055"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Closures, function objects, upvalues</a:t>
                      </a:r>
                    </a:p>
                  </a:txBody>
                  <a:tcPr marL="128109" marR="61447" marT="64055" marB="64055" anchor="ctr"/>
                </a:tc>
                <a:extLst>
                  <a:ext uri="{0D108BD9-81ED-4DB2-BD59-A6C34878D82A}">
                    <a16:rowId xmlns:a16="http://schemas.microsoft.com/office/drawing/2014/main" val="1078779834"/>
                  </a:ext>
                </a:extLst>
              </a:tr>
              <a:tr h="384950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lobject.c</a:t>
                      </a:r>
                    </a:p>
                  </a:txBody>
                  <a:tcPr marL="128109" marR="61447" marT="64055" marB="64055"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Value tagging, object management</a:t>
                      </a:r>
                    </a:p>
                  </a:txBody>
                  <a:tcPr marL="128109" marR="61447" marT="64055" marB="64055" anchor="ctr"/>
                </a:tc>
                <a:extLst>
                  <a:ext uri="{0D108BD9-81ED-4DB2-BD59-A6C34878D82A}">
                    <a16:rowId xmlns:a16="http://schemas.microsoft.com/office/drawing/2014/main" val="2091637826"/>
                  </a:ext>
                </a:extLst>
              </a:tr>
              <a:tr h="384950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lstring.c</a:t>
                      </a:r>
                    </a:p>
                  </a:txBody>
                  <a:tcPr marL="128109" marR="61447" marT="64055" marB="64055" anchor="ctr"/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String interning and management</a:t>
                      </a:r>
                    </a:p>
                  </a:txBody>
                  <a:tcPr marL="128109" marR="61447" marT="64055" marB="64055" anchor="ctr"/>
                </a:tc>
                <a:extLst>
                  <a:ext uri="{0D108BD9-81ED-4DB2-BD59-A6C34878D82A}">
                    <a16:rowId xmlns:a16="http://schemas.microsoft.com/office/drawing/2014/main" val="4108155734"/>
                  </a:ext>
                </a:extLst>
              </a:tr>
              <a:tr h="384950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lmem.c</a:t>
                      </a:r>
                    </a:p>
                  </a:txBody>
                  <a:tcPr marL="128109" marR="61447" marT="64055" marB="64055" anchor="ctr"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Memory allocator wrappers</a:t>
                      </a:r>
                    </a:p>
                  </a:txBody>
                  <a:tcPr marL="128109" marR="61447" marT="64055" marB="64055" anchor="ctr"/>
                </a:tc>
                <a:extLst>
                  <a:ext uri="{0D108BD9-81ED-4DB2-BD59-A6C34878D82A}">
                    <a16:rowId xmlns:a16="http://schemas.microsoft.com/office/drawing/2014/main" val="1689381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186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3DA1434E-3E60-C0F3-C36C-4D32D66112B9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effectLst/>
              </a:rPr>
              <a:t>lua_State</a:t>
            </a:r>
            <a:endParaRPr kumimoji="0" lang="en-US" altLang="en-US" b="1" i="0" u="none" strike="noStrike" cap="none" normalizeH="0" baseline="0" dirty="0">
              <a:ln>
                <a:noFill/>
              </a:ln>
              <a:effectLst/>
            </a:endParaRPr>
          </a:p>
          <a:p>
            <a:pPr marL="231775" lvl="1" fontAlgn="base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en-US" sz="2600" dirty="0">
                <a:solidFill>
                  <a:schemeClr val="tx1"/>
                </a:solidFill>
              </a:rPr>
              <a:t>The main execution context (like a Lua thread).</a:t>
            </a:r>
          </a:p>
          <a:p>
            <a:pPr marL="231775" lvl="1" fontAlgn="base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en-US" sz="2600" dirty="0">
                <a:solidFill>
                  <a:schemeClr val="tx1"/>
                </a:solidFill>
              </a:rPr>
              <a:t>Contains:</a:t>
            </a:r>
          </a:p>
          <a:p>
            <a:pPr marL="463550" lvl="2" fontAlgn="base">
              <a:spcBef>
                <a:spcPts val="1200"/>
              </a:spcBef>
            </a:pPr>
            <a:r>
              <a:rPr lang="en-US" altLang="en-US" sz="2200" dirty="0">
                <a:solidFill>
                  <a:schemeClr val="tx1"/>
                </a:solidFill>
              </a:rPr>
              <a:t>Call stack</a:t>
            </a:r>
          </a:p>
          <a:p>
            <a:pPr marL="463550" lvl="2" fontAlgn="base">
              <a:spcBef>
                <a:spcPts val="1200"/>
              </a:spcBef>
            </a:pPr>
            <a:r>
              <a:rPr lang="en-US" altLang="en-US" sz="2200" dirty="0">
                <a:solidFill>
                  <a:schemeClr val="tx1"/>
                </a:solidFill>
              </a:rPr>
              <a:t>Global environment</a:t>
            </a:r>
          </a:p>
          <a:p>
            <a:pPr marL="463550" lvl="2" fontAlgn="base">
              <a:spcBef>
                <a:spcPts val="1200"/>
              </a:spcBef>
            </a:pPr>
            <a:r>
              <a:rPr lang="en-US" altLang="en-US" sz="2200" dirty="0">
                <a:solidFill>
                  <a:schemeClr val="tx1"/>
                </a:solidFill>
              </a:rPr>
              <a:t>Registry</a:t>
            </a:r>
          </a:p>
          <a:p>
            <a:pPr marL="463550" lvl="2" fontAlgn="base">
              <a:spcBef>
                <a:spcPts val="1200"/>
              </a:spcBef>
            </a:pPr>
            <a:r>
              <a:rPr lang="en-US" altLang="en-US" sz="2200" dirty="0">
                <a:solidFill>
                  <a:schemeClr val="tx1"/>
                </a:solidFill>
              </a:rPr>
              <a:t>Error handling info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5568E9-5B75-1A7E-F777-ECB3E8106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2. Key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19128551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2F750-BFE6-0764-93A0-C417D8D47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BCCD8F07-1A78-6B36-3C1A-FB2215FFC63B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457201" y="1381125"/>
            <a:ext cx="8228012" cy="2200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TValue</a:t>
            </a:r>
          </a:p>
          <a:p>
            <a:pPr marL="231775" marR="0" lvl="1" fontAlgn="base">
              <a:spcBef>
                <a:spcPts val="1200"/>
              </a:spcBef>
              <a:buFont typeface="Arial" pitchFamily="34" charset="0"/>
              <a:buChar char="•"/>
              <a:tabLst/>
            </a:pPr>
            <a:r>
              <a:rPr lang="en-US" altLang="en-US" sz="2600" dirty="0">
                <a:solidFill>
                  <a:schemeClr val="tx1"/>
                </a:solidFill>
              </a:rPr>
              <a:t>Generic tagged value representation.</a:t>
            </a:r>
          </a:p>
          <a:p>
            <a:pPr marL="231775" marR="0" lvl="1" fontAlgn="base">
              <a:spcBef>
                <a:spcPts val="1200"/>
              </a:spcBef>
              <a:buFont typeface="Arial" pitchFamily="34" charset="0"/>
              <a:buChar char="•"/>
              <a:tabLst/>
            </a:pPr>
            <a:r>
              <a:rPr lang="en-US" altLang="en-US" sz="2600" dirty="0">
                <a:solidFill>
                  <a:schemeClr val="tx1"/>
                </a:solidFill>
              </a:rPr>
              <a:t>All Lua types (number, </a:t>
            </a:r>
            <a:r>
              <a:rPr lang="en-US" altLang="en-US" sz="2600" dirty="0" err="1">
                <a:solidFill>
                  <a:schemeClr val="tx1"/>
                </a:solidFill>
              </a:rPr>
              <a:t>boolean</a:t>
            </a:r>
            <a:r>
              <a:rPr lang="en-US" altLang="en-US" sz="2600" dirty="0">
                <a:solidFill>
                  <a:schemeClr val="tx1"/>
                </a:solidFill>
              </a:rPr>
              <a:t>, string, function, etc.) use this unified format.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610896-3661-4A7E-89ED-47D02520A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2. Key Data Structures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9DC727-88D9-CEF1-5D21-2C25046391AA}"/>
              </a:ext>
            </a:extLst>
          </p:cNvPr>
          <p:cNvSpPr txBox="1"/>
          <p:nvPr/>
        </p:nvSpPr>
        <p:spPr>
          <a:xfrm>
            <a:off x="1676400" y="3436814"/>
            <a:ext cx="4953000" cy="2862322"/>
          </a:xfrm>
          <a:prstGeom prst="rect">
            <a:avLst/>
          </a:prstGeom>
          <a:solidFill>
            <a:srgbClr val="EDCAED"/>
          </a:solidFill>
        </p:spPr>
        <p:txBody>
          <a:bodyPr wrap="square">
            <a:spAutoFit/>
          </a:bodyPr>
          <a:lstStyle/>
          <a:p>
            <a:r>
              <a:rPr lang="en-IN" dirty="0"/>
              <a:t>typedef struct TValue {</a:t>
            </a:r>
          </a:p>
          <a:p>
            <a:r>
              <a:rPr lang="en-IN" dirty="0"/>
              <a:t>  int </a:t>
            </a:r>
            <a:r>
              <a:rPr lang="en-IN" dirty="0" err="1"/>
              <a:t>tt</a:t>
            </a:r>
            <a:r>
              <a:rPr lang="en-IN" dirty="0"/>
              <a:t>_;</a:t>
            </a:r>
          </a:p>
          <a:p>
            <a:r>
              <a:rPr lang="en-IN" dirty="0"/>
              <a:t>  union {</a:t>
            </a:r>
          </a:p>
          <a:p>
            <a:r>
              <a:rPr lang="en-IN" dirty="0"/>
              <a:t>    double n;        // Number</a:t>
            </a:r>
          </a:p>
          <a:p>
            <a:r>
              <a:rPr lang="en-IN" dirty="0"/>
              <a:t>    int b;           // Boolean</a:t>
            </a:r>
          </a:p>
          <a:p>
            <a:r>
              <a:rPr lang="en-IN" dirty="0"/>
              <a:t>    </a:t>
            </a:r>
            <a:r>
              <a:rPr lang="en-IN" dirty="0" err="1"/>
              <a:t>GCObject</a:t>
            </a:r>
            <a:r>
              <a:rPr lang="en-IN" dirty="0"/>
              <a:t> *</a:t>
            </a:r>
            <a:r>
              <a:rPr lang="en-IN" dirty="0" err="1"/>
              <a:t>gc</a:t>
            </a:r>
            <a:r>
              <a:rPr lang="en-IN" dirty="0"/>
              <a:t>;    // Pointer to GC-managed objects</a:t>
            </a:r>
          </a:p>
          <a:p>
            <a:r>
              <a:rPr lang="en-IN" dirty="0"/>
              <a:t>    void *p;         // Light </a:t>
            </a:r>
            <a:r>
              <a:rPr lang="en-IN" dirty="0" err="1"/>
              <a:t>userdata</a:t>
            </a:r>
            <a:endParaRPr lang="en-IN" dirty="0"/>
          </a:p>
          <a:p>
            <a:r>
              <a:rPr lang="en-IN" dirty="0"/>
              <a:t>  } value_;</a:t>
            </a:r>
          </a:p>
          <a:p>
            <a:r>
              <a:rPr lang="en-IN" dirty="0"/>
              <a:t>} TValue;</a:t>
            </a:r>
          </a:p>
        </p:txBody>
      </p:sp>
    </p:spTree>
    <p:extLst>
      <p:ext uri="{BB962C8B-B14F-4D97-AF65-F5344CB8AC3E}">
        <p14:creationId xmlns:p14="http://schemas.microsoft.com/office/powerpoint/2010/main" val="8772101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25910-B251-CA34-3D13-46B6B6A44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420EE646-6429-B710-00C8-A8382CE01344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Table</a:t>
            </a:r>
          </a:p>
          <a:p>
            <a:pPr marL="231775" lvl="1" fontAlgn="base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en-US" sz="2600" dirty="0">
                <a:solidFill>
                  <a:schemeClr val="tx1"/>
                </a:solidFill>
              </a:rPr>
              <a:t>Lua's primary data structure.</a:t>
            </a:r>
          </a:p>
          <a:p>
            <a:pPr marL="231775" lvl="1" fontAlgn="base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en-US" sz="2600" dirty="0">
                <a:solidFill>
                  <a:schemeClr val="tx1"/>
                </a:solidFill>
              </a:rPr>
              <a:t>Implements both arrays and hashes using hybrid storage.</a:t>
            </a:r>
          </a:p>
          <a:p>
            <a:pPr marL="231775" lvl="1" fontAlgn="base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en-US" sz="2600" dirty="0">
                <a:solidFill>
                  <a:schemeClr val="tx1"/>
                </a:solidFill>
              </a:rPr>
              <a:t>Dynamically resizes and rehashes.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92F3AE4-2D1F-B417-3B4A-8741A0DFA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2. Key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846112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4420C5A0-1C7C-86BF-C8C9-5636EE217902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207946579"/>
              </p:ext>
            </p:extLst>
          </p:nvPr>
        </p:nvGraphicFramePr>
        <p:xfrm>
          <a:off x="457200" y="1381125"/>
          <a:ext cx="8228013" cy="4824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A43C5FF-1785-201D-3ADB-08BED903D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3. How the Lua Core Executes Code </a:t>
            </a:r>
            <a:r>
              <a:rPr lang="en-US" altLang="en-US" dirty="0"/>
              <a:t>Step-by-step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38474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95A8-58D8-3416-57FA-ED25C84FF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4. Garbage Collection (GC)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88D1AE4D-4AD1-0C5A-081E-CBB051BA15F5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381351132"/>
              </p:ext>
            </p:extLst>
          </p:nvPr>
        </p:nvGraphicFramePr>
        <p:xfrm>
          <a:off x="457200" y="1381125"/>
          <a:ext cx="8228013" cy="4824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41071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23475-B2C4-884B-DD31-A85436AC2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51F-F314-46F0-6D4A-F45466CB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5. Lua C API Interface (lapi.c)</a:t>
            </a:r>
            <a:endParaRPr lang="en-IN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60CD7ED-355F-0389-1DB5-EC6ECE9F4BF4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457200" y="1447800"/>
            <a:ext cx="8209096" cy="48005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111125" fontAlgn="base"/>
            <a:r>
              <a:rPr lang="en-US" altLang="en-US" dirty="0"/>
              <a:t>This is the interface for embedding Lua in C/C++.</a:t>
            </a:r>
          </a:p>
          <a:p>
            <a:pPr marL="568325" lvl="2" fontAlgn="base"/>
            <a:r>
              <a:rPr lang="en-US" altLang="en-US" dirty="0"/>
              <a:t>Common functions:</a:t>
            </a:r>
          </a:p>
          <a:p>
            <a:pPr marL="568325" lvl="2" fontAlgn="base"/>
            <a:r>
              <a:rPr lang="en-US" altLang="en-US" dirty="0" err="1"/>
              <a:t>lua_getglobal</a:t>
            </a:r>
            <a:r>
              <a:rPr lang="en-US" altLang="en-US" dirty="0"/>
              <a:t>(L, "</a:t>
            </a:r>
            <a:r>
              <a:rPr lang="en-US" altLang="en-US" dirty="0" err="1"/>
              <a:t>varname</a:t>
            </a:r>
            <a:r>
              <a:rPr lang="en-US" altLang="en-US" dirty="0"/>
              <a:t>")</a:t>
            </a:r>
          </a:p>
          <a:p>
            <a:pPr marL="568325" lvl="2" fontAlgn="base"/>
            <a:r>
              <a:rPr lang="en-US" altLang="en-US" dirty="0" err="1"/>
              <a:t>lua_pushnumber</a:t>
            </a:r>
            <a:r>
              <a:rPr lang="en-US" altLang="en-US" dirty="0"/>
              <a:t>(L, 42)</a:t>
            </a:r>
          </a:p>
          <a:p>
            <a:pPr marL="568325" lvl="2" fontAlgn="base"/>
            <a:r>
              <a:rPr lang="en-US" altLang="en-US" dirty="0" err="1"/>
              <a:t>lua_settable</a:t>
            </a:r>
            <a:r>
              <a:rPr lang="en-US" altLang="en-US" dirty="0"/>
              <a:t>(L, -3)</a:t>
            </a:r>
          </a:p>
          <a:p>
            <a:pPr marL="568325" lvl="2" fontAlgn="base"/>
            <a:r>
              <a:rPr lang="en-US" altLang="en-US" dirty="0" err="1"/>
              <a:t>lua_pcall</a:t>
            </a:r>
            <a:r>
              <a:rPr lang="en-US" altLang="en-US" dirty="0"/>
              <a:t>(L, </a:t>
            </a:r>
            <a:r>
              <a:rPr lang="en-US" altLang="en-US" dirty="0" err="1"/>
              <a:t>nargs</a:t>
            </a:r>
            <a:r>
              <a:rPr lang="en-US" altLang="en-US" dirty="0"/>
              <a:t>, </a:t>
            </a:r>
            <a:r>
              <a:rPr lang="en-US" altLang="en-US" dirty="0" err="1"/>
              <a:t>nresults</a:t>
            </a:r>
            <a:r>
              <a:rPr lang="en-US" altLang="en-US" dirty="0"/>
              <a:t>, </a:t>
            </a:r>
            <a:r>
              <a:rPr lang="en-US" altLang="en-US" dirty="0" err="1"/>
              <a:t>errfunc</a:t>
            </a:r>
            <a:r>
              <a:rPr lang="en-US" altLang="en-US" dirty="0"/>
              <a:t>)</a:t>
            </a:r>
          </a:p>
          <a:p>
            <a:pPr marL="336550" lvl="1" fontAlgn="base"/>
            <a:r>
              <a:rPr lang="en-US" altLang="en-US" dirty="0"/>
              <a:t>The Lua stack (virtual) is the bridge for </a:t>
            </a:r>
            <a:r>
              <a:rPr lang="en-US" altLang="en-US" dirty="0" err="1"/>
              <a:t>C↔Lua</a:t>
            </a:r>
            <a:r>
              <a:rPr lang="en-US" altLang="en-US" dirty="0"/>
              <a:t> interaction.</a:t>
            </a:r>
          </a:p>
        </p:txBody>
      </p:sp>
    </p:spTree>
    <p:extLst>
      <p:ext uri="{BB962C8B-B14F-4D97-AF65-F5344CB8AC3E}">
        <p14:creationId xmlns:p14="http://schemas.microsoft.com/office/powerpoint/2010/main" val="8067793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F13A1-791C-0CB0-FDA1-E67204A3E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Rectangle 2">
            <a:extLst>
              <a:ext uri="{FF2B5EF4-FFF2-40B4-BE49-F238E27FC236}">
                <a16:creationId xmlns:a16="http://schemas.microsoft.com/office/drawing/2014/main" id="{5E54BF80-F4ED-737E-F5BF-2EB390CA4954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542245957"/>
              </p:ext>
            </p:extLst>
          </p:nvPr>
        </p:nvGraphicFramePr>
        <p:xfrm>
          <a:off x="457200" y="1381125"/>
          <a:ext cx="8228013" cy="4824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4472162-E1DB-9B90-0982-C78F9B82D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6. Customization &amp; Portability</a:t>
            </a:r>
          </a:p>
        </p:txBody>
      </p:sp>
    </p:spTree>
    <p:extLst>
      <p:ext uri="{BB962C8B-B14F-4D97-AF65-F5344CB8AC3E}">
        <p14:creationId xmlns:p14="http://schemas.microsoft.com/office/powerpoint/2010/main" val="362410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57F0D-65A3-9E86-A2BC-8C7D50399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03DBB-FD94-6C2A-F0FD-FA07AC31E7E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dirty="0"/>
              <a:t>As a popular component in video game and game engine development. </a:t>
            </a:r>
          </a:p>
          <a:p>
            <a:pPr fontAlgn="base"/>
            <a:r>
              <a:rPr lang="en-US" dirty="0"/>
              <a:t>For example, War frame, World of Warcraft, and CRYENGINE all use Lua.</a:t>
            </a:r>
          </a:p>
          <a:p>
            <a:pPr fontAlgn="base"/>
            <a:r>
              <a:rPr lang="en-US" dirty="0"/>
              <a:t>As a programming language in many network programs, like CISCO Systems, Nmap, and Mod Security.</a:t>
            </a:r>
          </a:p>
          <a:p>
            <a:pPr fontAlgn="base"/>
            <a:r>
              <a:rPr lang="en-US" dirty="0"/>
              <a:t>As a programming language in industrial programs such as Adobe Lightroom and MySQL Workbench.</a:t>
            </a:r>
          </a:p>
          <a:p>
            <a:pPr fontAlgn="base"/>
            <a:r>
              <a:rPr lang="en-US" dirty="0"/>
              <a:t>As a library that developers can integrate with their programs to enable scripting functionality.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2CD71B-B4E3-6E00-E1D4-45D86C646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Popular use cases for Lua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7961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076EED-0FF3-D4D1-7AD9-BD2FE258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Summary: Core Responsibilities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3AC1551-C6E9-BED6-BF27-5FF16FE4B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502495"/>
              </p:ext>
            </p:extLst>
          </p:nvPr>
        </p:nvGraphicFramePr>
        <p:xfrm>
          <a:off x="1077800" y="1381125"/>
          <a:ext cx="6986814" cy="482441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354960">
                  <a:extLst>
                    <a:ext uri="{9D8B030D-6E8A-4147-A177-3AD203B41FA5}">
                      <a16:colId xmlns:a16="http://schemas.microsoft.com/office/drawing/2014/main" val="502399433"/>
                    </a:ext>
                  </a:extLst>
                </a:gridCol>
                <a:gridCol w="4631854">
                  <a:extLst>
                    <a:ext uri="{9D8B030D-6E8A-4147-A177-3AD203B41FA5}">
                      <a16:colId xmlns:a16="http://schemas.microsoft.com/office/drawing/2014/main" val="2148187939"/>
                    </a:ext>
                  </a:extLst>
                </a:gridCol>
              </a:tblGrid>
              <a:tr h="515229">
                <a:tc>
                  <a:txBody>
                    <a:bodyPr/>
                    <a:lstStyle/>
                    <a:p>
                      <a:r>
                        <a:rPr lang="en-IN" sz="2300"/>
                        <a:t>Component</a:t>
                      </a:r>
                    </a:p>
                  </a:txBody>
                  <a:tcPr marL="117097" marR="117097" marT="58549" marB="58549"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Purpose</a:t>
                      </a:r>
                    </a:p>
                  </a:txBody>
                  <a:tcPr marL="117097" marR="117097" marT="58549" marB="58549" anchor="ctr"/>
                </a:tc>
                <a:extLst>
                  <a:ext uri="{0D108BD9-81ED-4DB2-BD59-A6C34878D82A}">
                    <a16:rowId xmlns:a16="http://schemas.microsoft.com/office/drawing/2014/main" val="1852449049"/>
                  </a:ext>
                </a:extLst>
              </a:tr>
              <a:tr h="515229">
                <a:tc>
                  <a:txBody>
                    <a:bodyPr/>
                    <a:lstStyle/>
                    <a:p>
                      <a:r>
                        <a:rPr lang="en-IN" sz="2300"/>
                        <a:t>Lexer &amp; Parser</a:t>
                      </a:r>
                    </a:p>
                  </a:txBody>
                  <a:tcPr marL="117097" marR="117097" marT="58549" marB="58549"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Tokenize and parse Lua code</a:t>
                      </a:r>
                    </a:p>
                  </a:txBody>
                  <a:tcPr marL="117097" marR="117097" marT="58549" marB="58549" anchor="ctr"/>
                </a:tc>
                <a:extLst>
                  <a:ext uri="{0D108BD9-81ED-4DB2-BD59-A6C34878D82A}">
                    <a16:rowId xmlns:a16="http://schemas.microsoft.com/office/drawing/2014/main" val="2741986596"/>
                  </a:ext>
                </a:extLst>
              </a:tr>
              <a:tr h="515229">
                <a:tc>
                  <a:txBody>
                    <a:bodyPr/>
                    <a:lstStyle/>
                    <a:p>
                      <a:r>
                        <a:rPr lang="en-IN" sz="2300"/>
                        <a:t>CodeGen</a:t>
                      </a:r>
                    </a:p>
                  </a:txBody>
                  <a:tcPr marL="117097" marR="117097" marT="58549" marB="58549"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Generate bytecode from AST</a:t>
                      </a:r>
                    </a:p>
                  </a:txBody>
                  <a:tcPr marL="117097" marR="117097" marT="58549" marB="58549" anchor="ctr"/>
                </a:tc>
                <a:extLst>
                  <a:ext uri="{0D108BD9-81ED-4DB2-BD59-A6C34878D82A}">
                    <a16:rowId xmlns:a16="http://schemas.microsoft.com/office/drawing/2014/main" val="1962087533"/>
                  </a:ext>
                </a:extLst>
              </a:tr>
              <a:tr h="866521">
                <a:tc>
                  <a:txBody>
                    <a:bodyPr/>
                    <a:lstStyle/>
                    <a:p>
                      <a:r>
                        <a:rPr lang="en-IN" sz="2300"/>
                        <a:t>VM</a:t>
                      </a:r>
                    </a:p>
                  </a:txBody>
                  <a:tcPr marL="117097" marR="117097" marT="58549" marB="58549"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Execute bytecode (register-based)</a:t>
                      </a:r>
                    </a:p>
                  </a:txBody>
                  <a:tcPr marL="117097" marR="117097" marT="58549" marB="58549" anchor="ctr"/>
                </a:tc>
                <a:extLst>
                  <a:ext uri="{0D108BD9-81ED-4DB2-BD59-A6C34878D82A}">
                    <a16:rowId xmlns:a16="http://schemas.microsoft.com/office/drawing/2014/main" val="1249847248"/>
                  </a:ext>
                </a:extLst>
              </a:tr>
              <a:tr h="515229">
                <a:tc>
                  <a:txBody>
                    <a:bodyPr/>
                    <a:lstStyle/>
                    <a:p>
                      <a:r>
                        <a:rPr lang="en-IN" sz="2300"/>
                        <a:t>GC</a:t>
                      </a:r>
                    </a:p>
                  </a:txBody>
                  <a:tcPr marL="117097" marR="117097" marT="58549" marB="58549"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Automatic memory management</a:t>
                      </a:r>
                    </a:p>
                  </a:txBody>
                  <a:tcPr marL="117097" marR="117097" marT="58549" marB="58549" anchor="ctr"/>
                </a:tc>
                <a:extLst>
                  <a:ext uri="{0D108BD9-81ED-4DB2-BD59-A6C34878D82A}">
                    <a16:rowId xmlns:a16="http://schemas.microsoft.com/office/drawing/2014/main" val="4231579799"/>
                  </a:ext>
                </a:extLst>
              </a:tr>
              <a:tr h="866521">
                <a:tc>
                  <a:txBody>
                    <a:bodyPr/>
                    <a:lstStyle/>
                    <a:p>
                      <a:r>
                        <a:rPr lang="en-IN" sz="2300"/>
                        <a:t>C API</a:t>
                      </a:r>
                    </a:p>
                  </a:txBody>
                  <a:tcPr marL="117097" marR="117097" marT="58549" marB="58549"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Allow C code to run/manipulate Lua</a:t>
                      </a:r>
                    </a:p>
                  </a:txBody>
                  <a:tcPr marL="117097" marR="117097" marT="58549" marB="58549" anchor="ctr"/>
                </a:tc>
                <a:extLst>
                  <a:ext uri="{0D108BD9-81ED-4DB2-BD59-A6C34878D82A}">
                    <a16:rowId xmlns:a16="http://schemas.microsoft.com/office/drawing/2014/main" val="3059528397"/>
                  </a:ext>
                </a:extLst>
              </a:tr>
              <a:tr h="515229">
                <a:tc>
                  <a:txBody>
                    <a:bodyPr/>
                    <a:lstStyle/>
                    <a:p>
                      <a:r>
                        <a:rPr lang="en-IN" sz="2300"/>
                        <a:t>Tables</a:t>
                      </a:r>
                    </a:p>
                  </a:txBody>
                  <a:tcPr marL="117097" marR="117097" marT="58549" marB="58549" anchor="ctr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Backbone of Lua data structure</a:t>
                      </a:r>
                    </a:p>
                  </a:txBody>
                  <a:tcPr marL="117097" marR="117097" marT="58549" marB="58549" anchor="ctr"/>
                </a:tc>
                <a:extLst>
                  <a:ext uri="{0D108BD9-81ED-4DB2-BD59-A6C34878D82A}">
                    <a16:rowId xmlns:a16="http://schemas.microsoft.com/office/drawing/2014/main" val="3532661400"/>
                  </a:ext>
                </a:extLst>
              </a:tr>
              <a:tr h="515229">
                <a:tc>
                  <a:txBody>
                    <a:bodyPr/>
                    <a:lstStyle/>
                    <a:p>
                      <a:r>
                        <a:rPr lang="en-IN" sz="2300"/>
                        <a:t>Functions</a:t>
                      </a:r>
                    </a:p>
                  </a:txBody>
                  <a:tcPr marL="117097" marR="117097" marT="58549" marB="58549" anchor="ctr"/>
                </a:tc>
                <a:tc>
                  <a:txBody>
                    <a:bodyPr/>
                    <a:lstStyle/>
                    <a:p>
                      <a:r>
                        <a:rPr lang="en-IN" sz="2300"/>
                        <a:t>First-class, closures supported</a:t>
                      </a:r>
                    </a:p>
                  </a:txBody>
                  <a:tcPr marL="117097" marR="117097" marT="58549" marB="58549" anchor="ctr"/>
                </a:tc>
                <a:extLst>
                  <a:ext uri="{0D108BD9-81ED-4DB2-BD59-A6C34878D82A}">
                    <a16:rowId xmlns:a16="http://schemas.microsoft.com/office/drawing/2014/main" val="3208965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4045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BA063-7853-8ACC-2880-0A52BC4D9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527EB0-FB6A-918D-D90D-41A4A609323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Lua's memory management is automatic and efficient, designed to be lightweight for embedding in applications. </a:t>
            </a:r>
          </a:p>
          <a:p>
            <a:r>
              <a:rPr lang="en-US" dirty="0"/>
              <a:t>It uses a </a:t>
            </a:r>
            <a:r>
              <a:rPr lang="en-US" b="1" dirty="0"/>
              <a:t>garbage collector (GC)</a:t>
            </a:r>
            <a:r>
              <a:rPr lang="en-US" dirty="0"/>
              <a:t> based on an </a:t>
            </a:r>
            <a:r>
              <a:rPr lang="en-US" b="1" dirty="0"/>
              <a:t>incremental, generational, mark-and-sweep algorithm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BD4361-C2A4-98A8-ED4F-1E3BCCDA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Memory Management</a:t>
            </a:r>
          </a:p>
        </p:txBody>
      </p:sp>
    </p:spTree>
    <p:extLst>
      <p:ext uri="{BB962C8B-B14F-4D97-AF65-F5344CB8AC3E}">
        <p14:creationId xmlns:p14="http://schemas.microsoft.com/office/powerpoint/2010/main" val="3797026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25539-8FDD-21ED-94A8-AC41081B5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50B960-B463-F27C-70D2-DC57A6868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Lua Memory Management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61239A5-7BE5-53CD-0ADD-E580A2096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850042"/>
              </p:ext>
            </p:extLst>
          </p:nvPr>
        </p:nvGraphicFramePr>
        <p:xfrm>
          <a:off x="457201" y="1715105"/>
          <a:ext cx="8228013" cy="415645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577409">
                  <a:extLst>
                    <a:ext uri="{9D8B030D-6E8A-4147-A177-3AD203B41FA5}">
                      <a16:colId xmlns:a16="http://schemas.microsoft.com/office/drawing/2014/main" val="2690036837"/>
                    </a:ext>
                  </a:extLst>
                </a:gridCol>
                <a:gridCol w="5650604">
                  <a:extLst>
                    <a:ext uri="{9D8B030D-6E8A-4147-A177-3AD203B41FA5}">
                      <a16:colId xmlns:a16="http://schemas.microsoft.com/office/drawing/2014/main" val="4249237308"/>
                    </a:ext>
                  </a:extLst>
                </a:gridCol>
              </a:tblGrid>
              <a:tr h="537894">
                <a:tc>
                  <a:txBody>
                    <a:bodyPr/>
                    <a:lstStyle/>
                    <a:p>
                      <a:r>
                        <a:rPr lang="en-IN" sz="2400"/>
                        <a:t>Concept</a:t>
                      </a:r>
                    </a:p>
                  </a:txBody>
                  <a:tcPr marL="122249" marR="122249" marT="61124" marB="61124"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Description</a:t>
                      </a:r>
                    </a:p>
                  </a:txBody>
                  <a:tcPr marL="122249" marR="122249" marT="61124" marB="61124" anchor="ctr"/>
                </a:tc>
                <a:extLst>
                  <a:ext uri="{0D108BD9-81ED-4DB2-BD59-A6C34878D82A}">
                    <a16:rowId xmlns:a16="http://schemas.microsoft.com/office/drawing/2014/main" val="2006689301"/>
                  </a:ext>
                </a:extLst>
              </a:tr>
              <a:tr h="904640">
                <a:tc>
                  <a:txBody>
                    <a:bodyPr/>
                    <a:lstStyle/>
                    <a:p>
                      <a:r>
                        <a:rPr lang="en-IN" sz="2400" b="1"/>
                        <a:t>Automatic Memory</a:t>
                      </a:r>
                      <a:endParaRPr lang="en-IN" sz="2400"/>
                    </a:p>
                  </a:txBody>
                  <a:tcPr marL="122249" marR="122249" marT="61124" marB="611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All memory (tables, functions, strings, etc.) is allocated dynamically.</a:t>
                      </a:r>
                    </a:p>
                  </a:txBody>
                  <a:tcPr marL="122249" marR="122249" marT="61124" marB="61124" anchor="ctr"/>
                </a:tc>
                <a:extLst>
                  <a:ext uri="{0D108BD9-81ED-4DB2-BD59-A6C34878D82A}">
                    <a16:rowId xmlns:a16="http://schemas.microsoft.com/office/drawing/2014/main" val="3281383014"/>
                  </a:ext>
                </a:extLst>
              </a:tr>
              <a:tr h="904640">
                <a:tc>
                  <a:txBody>
                    <a:bodyPr/>
                    <a:lstStyle/>
                    <a:p>
                      <a:r>
                        <a:rPr lang="en-IN" sz="2400" b="1"/>
                        <a:t>Garbage Collector</a:t>
                      </a:r>
                      <a:endParaRPr lang="en-IN" sz="2400"/>
                    </a:p>
                  </a:txBody>
                  <a:tcPr marL="122249" marR="122249" marT="61124" marB="611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Frees unused objects to reclaim memory.</a:t>
                      </a:r>
                    </a:p>
                  </a:txBody>
                  <a:tcPr marL="122249" marR="122249" marT="61124" marB="61124" anchor="ctr"/>
                </a:tc>
                <a:extLst>
                  <a:ext uri="{0D108BD9-81ED-4DB2-BD59-A6C34878D82A}">
                    <a16:rowId xmlns:a16="http://schemas.microsoft.com/office/drawing/2014/main" val="319681004"/>
                  </a:ext>
                </a:extLst>
              </a:tr>
              <a:tr h="904640">
                <a:tc>
                  <a:txBody>
                    <a:bodyPr/>
                    <a:lstStyle/>
                    <a:p>
                      <a:r>
                        <a:rPr lang="en-IN" sz="2400" b="1"/>
                        <a:t>Userdata Support</a:t>
                      </a:r>
                      <a:endParaRPr lang="en-IN" sz="2400"/>
                    </a:p>
                  </a:txBody>
                  <a:tcPr marL="122249" marR="122249" marT="61124" marB="611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Allows C/C++ objects to be managed by Lua's GC using metatables.</a:t>
                      </a:r>
                    </a:p>
                  </a:txBody>
                  <a:tcPr marL="122249" marR="122249" marT="61124" marB="61124" anchor="ctr"/>
                </a:tc>
                <a:extLst>
                  <a:ext uri="{0D108BD9-81ED-4DB2-BD59-A6C34878D82A}">
                    <a16:rowId xmlns:a16="http://schemas.microsoft.com/office/drawing/2014/main" val="324358133"/>
                  </a:ext>
                </a:extLst>
              </a:tr>
              <a:tr h="904640">
                <a:tc>
                  <a:txBody>
                    <a:bodyPr/>
                    <a:lstStyle/>
                    <a:p>
                      <a:r>
                        <a:rPr lang="en-IN" sz="2400" b="1"/>
                        <a:t>Memory Limits</a:t>
                      </a:r>
                      <a:endParaRPr lang="en-IN" sz="2400"/>
                    </a:p>
                  </a:txBody>
                  <a:tcPr marL="122249" marR="122249" marT="61124" marB="611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Memory can be tracked and limited via hooks for embedded systems.</a:t>
                      </a:r>
                    </a:p>
                  </a:txBody>
                  <a:tcPr marL="122249" marR="122249" marT="61124" marB="61124" anchor="ctr"/>
                </a:tc>
                <a:extLst>
                  <a:ext uri="{0D108BD9-81ED-4DB2-BD59-A6C34878D82A}">
                    <a16:rowId xmlns:a16="http://schemas.microsoft.com/office/drawing/2014/main" val="1548983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8130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0C8F0-6E8F-490A-7690-E63BC9B61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8A974C-1842-082F-94E7-97E9EDA54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Lua Memory Management - Garbage Collection Process 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F4954F0-4A5A-514A-B0AD-5A393929EF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6451621"/>
              </p:ext>
            </p:extLst>
          </p:nvPr>
        </p:nvGraphicFramePr>
        <p:xfrm>
          <a:off x="457201" y="1381125"/>
          <a:ext cx="8228012" cy="4824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15807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C069B-2357-8778-40CC-F48256AE1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B43B11-9F21-76F5-EDE5-A6164E7283D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Lua allocations go through a customizable allocator:</a:t>
            </a:r>
          </a:p>
          <a:p>
            <a:r>
              <a:rPr lang="en-IN" dirty="0"/>
              <a:t>void *(*</a:t>
            </a:r>
            <a:r>
              <a:rPr lang="en-IN" dirty="0" err="1"/>
              <a:t>lua_Alloc</a:t>
            </a:r>
            <a:r>
              <a:rPr lang="en-IN" dirty="0"/>
              <a:t>)(void *</a:t>
            </a:r>
            <a:r>
              <a:rPr lang="en-IN" dirty="0" err="1"/>
              <a:t>ud</a:t>
            </a:r>
            <a:r>
              <a:rPr lang="en-IN" dirty="0"/>
              <a:t>, void *</a:t>
            </a:r>
            <a:r>
              <a:rPr lang="en-IN" dirty="0" err="1"/>
              <a:t>ptr</a:t>
            </a:r>
            <a:r>
              <a:rPr lang="en-IN" dirty="0"/>
              <a:t>, </a:t>
            </a:r>
            <a:r>
              <a:rPr lang="en-IN" dirty="0" err="1"/>
              <a:t>size_t</a:t>
            </a:r>
            <a:r>
              <a:rPr lang="en-IN" dirty="0"/>
              <a:t> </a:t>
            </a:r>
            <a:r>
              <a:rPr lang="en-IN" dirty="0" err="1"/>
              <a:t>osize</a:t>
            </a:r>
            <a:r>
              <a:rPr lang="en-IN" dirty="0"/>
              <a:t>, </a:t>
            </a:r>
            <a:r>
              <a:rPr lang="en-IN" dirty="0" err="1"/>
              <a:t>size_t</a:t>
            </a:r>
            <a:r>
              <a:rPr lang="en-IN" dirty="0"/>
              <a:t> </a:t>
            </a:r>
            <a:r>
              <a:rPr lang="en-IN" dirty="0" err="1"/>
              <a:t>nsize</a:t>
            </a:r>
            <a:r>
              <a:rPr lang="en-IN" dirty="0"/>
              <a:t>);</a:t>
            </a:r>
          </a:p>
          <a:p>
            <a:r>
              <a:rPr lang="en-US" dirty="0" err="1"/>
              <a:t>ptr</a:t>
            </a:r>
            <a:r>
              <a:rPr lang="en-US" dirty="0"/>
              <a:t>: current block (NULL if allocating)</a:t>
            </a:r>
          </a:p>
          <a:p>
            <a:r>
              <a:rPr lang="en-US" dirty="0" err="1"/>
              <a:t>osize</a:t>
            </a:r>
            <a:r>
              <a:rPr lang="en-US" dirty="0"/>
              <a:t>: old size</a:t>
            </a:r>
          </a:p>
          <a:p>
            <a:r>
              <a:rPr lang="en-US" dirty="0" err="1"/>
              <a:t>nsize</a:t>
            </a:r>
            <a:r>
              <a:rPr lang="en-US" dirty="0"/>
              <a:t>: new size (0 means free)</a:t>
            </a:r>
          </a:p>
          <a:p>
            <a:r>
              <a:rPr lang="en-US" dirty="0"/>
              <a:t>You can set this allocator using </a:t>
            </a:r>
            <a:r>
              <a:rPr lang="en-US" dirty="0" err="1"/>
              <a:t>lua_newstate</a:t>
            </a:r>
            <a:r>
              <a:rPr lang="en-US" dirty="0"/>
              <a:t>().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28F1B1-CE0D-3632-FEEF-F7752048C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Lua Memory Management - Memory Allocation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32706526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B54C11-CE7E-2A84-F2E8-761F2006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What Lua Collects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1AEA0A-1943-118B-B8AD-B5B281560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013156"/>
              </p:ext>
            </p:extLst>
          </p:nvPr>
        </p:nvGraphicFramePr>
        <p:xfrm>
          <a:off x="685222" y="1381125"/>
          <a:ext cx="7771970" cy="482441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793800">
                  <a:extLst>
                    <a:ext uri="{9D8B030D-6E8A-4147-A177-3AD203B41FA5}">
                      <a16:colId xmlns:a16="http://schemas.microsoft.com/office/drawing/2014/main" val="3923298703"/>
                    </a:ext>
                  </a:extLst>
                </a:gridCol>
                <a:gridCol w="1915946">
                  <a:extLst>
                    <a:ext uri="{9D8B030D-6E8A-4147-A177-3AD203B41FA5}">
                      <a16:colId xmlns:a16="http://schemas.microsoft.com/office/drawing/2014/main" val="388205130"/>
                    </a:ext>
                  </a:extLst>
                </a:gridCol>
                <a:gridCol w="4062224">
                  <a:extLst>
                    <a:ext uri="{9D8B030D-6E8A-4147-A177-3AD203B41FA5}">
                      <a16:colId xmlns:a16="http://schemas.microsoft.com/office/drawing/2014/main" val="2322588093"/>
                    </a:ext>
                  </a:extLst>
                </a:gridCol>
              </a:tblGrid>
              <a:tr h="552798">
                <a:tc>
                  <a:txBody>
                    <a:bodyPr/>
                    <a:lstStyle/>
                    <a:p>
                      <a:r>
                        <a:rPr lang="en-IN" sz="2500"/>
                        <a:t>Type</a:t>
                      </a:r>
                    </a:p>
                  </a:txBody>
                  <a:tcPr marL="125636" marR="125636" marT="62818" marB="62818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Collected?</a:t>
                      </a:r>
                    </a:p>
                  </a:txBody>
                  <a:tcPr marL="125636" marR="125636" marT="62818" marB="62818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Notes</a:t>
                      </a:r>
                    </a:p>
                  </a:txBody>
                  <a:tcPr marL="125636" marR="125636" marT="62818" marB="62818" anchor="ctr"/>
                </a:tc>
                <a:extLst>
                  <a:ext uri="{0D108BD9-81ED-4DB2-BD59-A6C34878D82A}">
                    <a16:rowId xmlns:a16="http://schemas.microsoft.com/office/drawing/2014/main" val="1910569451"/>
                  </a:ext>
                </a:extLst>
              </a:tr>
              <a:tr h="929705">
                <a:tc>
                  <a:txBody>
                    <a:bodyPr/>
                    <a:lstStyle/>
                    <a:p>
                      <a:r>
                        <a:rPr lang="en-IN" sz="2500"/>
                        <a:t>Tables</a:t>
                      </a:r>
                    </a:p>
                  </a:txBody>
                  <a:tcPr marL="125636" marR="125636" marT="62818" marB="62818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✅</a:t>
                      </a:r>
                    </a:p>
                  </a:txBody>
                  <a:tcPr marL="125636" marR="125636" marT="62818" marB="62818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Even metatables are collectable</a:t>
                      </a:r>
                    </a:p>
                  </a:txBody>
                  <a:tcPr marL="125636" marR="125636" marT="62818" marB="62818" anchor="ctr"/>
                </a:tc>
                <a:extLst>
                  <a:ext uri="{0D108BD9-81ED-4DB2-BD59-A6C34878D82A}">
                    <a16:rowId xmlns:a16="http://schemas.microsoft.com/office/drawing/2014/main" val="1218003908"/>
                  </a:ext>
                </a:extLst>
              </a:tr>
              <a:tr h="929705">
                <a:tc>
                  <a:txBody>
                    <a:bodyPr/>
                    <a:lstStyle/>
                    <a:p>
                      <a:r>
                        <a:rPr lang="en-IN" sz="2500"/>
                        <a:t>Strings</a:t>
                      </a:r>
                    </a:p>
                  </a:txBody>
                  <a:tcPr marL="125636" marR="125636" marT="62818" marB="62818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✅</a:t>
                      </a:r>
                    </a:p>
                  </a:txBody>
                  <a:tcPr marL="125636" marR="125636" marT="62818" marB="62818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Interned, collected if unreferenced</a:t>
                      </a:r>
                    </a:p>
                  </a:txBody>
                  <a:tcPr marL="125636" marR="125636" marT="62818" marB="62818" anchor="ctr"/>
                </a:tc>
                <a:extLst>
                  <a:ext uri="{0D108BD9-81ED-4DB2-BD59-A6C34878D82A}">
                    <a16:rowId xmlns:a16="http://schemas.microsoft.com/office/drawing/2014/main" val="4250999796"/>
                  </a:ext>
                </a:extLst>
              </a:tr>
              <a:tr h="929705">
                <a:tc>
                  <a:txBody>
                    <a:bodyPr/>
                    <a:lstStyle/>
                    <a:p>
                      <a:r>
                        <a:rPr lang="en-IN" sz="2500"/>
                        <a:t>Functions</a:t>
                      </a:r>
                    </a:p>
                  </a:txBody>
                  <a:tcPr marL="125636" marR="125636" marT="62818" marB="62818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✅</a:t>
                      </a:r>
                    </a:p>
                  </a:txBody>
                  <a:tcPr marL="125636" marR="125636" marT="62818" marB="62818" anchor="ctr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Lua and C closures are managed</a:t>
                      </a:r>
                    </a:p>
                  </a:txBody>
                  <a:tcPr marL="125636" marR="125636" marT="62818" marB="62818" anchor="ctr"/>
                </a:tc>
                <a:extLst>
                  <a:ext uri="{0D108BD9-81ED-4DB2-BD59-A6C34878D82A}">
                    <a16:rowId xmlns:a16="http://schemas.microsoft.com/office/drawing/2014/main" val="2181293221"/>
                  </a:ext>
                </a:extLst>
              </a:tr>
              <a:tr h="929705">
                <a:tc>
                  <a:txBody>
                    <a:bodyPr/>
                    <a:lstStyle/>
                    <a:p>
                      <a:r>
                        <a:rPr lang="en-IN" sz="2500"/>
                        <a:t>Userdata</a:t>
                      </a:r>
                    </a:p>
                  </a:txBody>
                  <a:tcPr marL="125636" marR="125636" marT="62818" marB="62818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✅</a:t>
                      </a:r>
                    </a:p>
                  </a:txBody>
                  <a:tcPr marL="125636" marR="125636" marT="62818" marB="62818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With optional __gc finalizers</a:t>
                      </a:r>
                    </a:p>
                  </a:txBody>
                  <a:tcPr marL="125636" marR="125636" marT="62818" marB="62818" anchor="ctr"/>
                </a:tc>
                <a:extLst>
                  <a:ext uri="{0D108BD9-81ED-4DB2-BD59-A6C34878D82A}">
                    <a16:rowId xmlns:a16="http://schemas.microsoft.com/office/drawing/2014/main" val="2473850195"/>
                  </a:ext>
                </a:extLst>
              </a:tr>
              <a:tr h="552798">
                <a:tc>
                  <a:txBody>
                    <a:bodyPr/>
                    <a:lstStyle/>
                    <a:p>
                      <a:r>
                        <a:rPr lang="en-IN" sz="2500"/>
                        <a:t>Threads</a:t>
                      </a:r>
                    </a:p>
                  </a:txBody>
                  <a:tcPr marL="125636" marR="125636" marT="62818" marB="62818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✅</a:t>
                      </a:r>
                    </a:p>
                  </a:txBody>
                  <a:tcPr marL="125636" marR="125636" marT="62818" marB="62818" anchor="ctr"/>
                </a:tc>
                <a:tc>
                  <a:txBody>
                    <a:bodyPr/>
                    <a:lstStyle/>
                    <a:p>
                      <a:r>
                        <a:rPr lang="en-IN" sz="2500"/>
                        <a:t>Coroutines are collectable</a:t>
                      </a:r>
                    </a:p>
                  </a:txBody>
                  <a:tcPr marL="125636" marR="125636" marT="62818" marB="62818" anchor="ctr"/>
                </a:tc>
                <a:extLst>
                  <a:ext uri="{0D108BD9-81ED-4DB2-BD59-A6C34878D82A}">
                    <a16:rowId xmlns:a16="http://schemas.microsoft.com/office/drawing/2014/main" val="1265054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8788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33AA7-014C-9A92-3056-39BE9B74F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48666EDF-EB52-E22B-A446-C4142D0EA8D9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/>
        <p:txBody>
          <a:bodyPr vert="horz" lIns="0" tIns="0" rIns="0" bIns="0" rtlCol="0">
            <a:normAutofit/>
          </a:bodyPr>
          <a:lstStyle/>
          <a:p>
            <a:r>
              <a:rPr lang="en-US" altLang="en-US" dirty="0"/>
              <a:t>In embedded environments (like games or IoT), you can:</a:t>
            </a:r>
          </a:p>
          <a:p>
            <a:r>
              <a:rPr lang="en-US" altLang="en-US" dirty="0"/>
              <a:t>Set custom allocators to track or limit memory usage.</a:t>
            </a:r>
          </a:p>
          <a:p>
            <a:r>
              <a:rPr lang="en-US" altLang="en-US" dirty="0"/>
              <a:t>Use meta tables to add destructors (__</a:t>
            </a:r>
            <a:r>
              <a:rPr lang="en-US" altLang="en-US" dirty="0" err="1"/>
              <a:t>gc</a:t>
            </a:r>
            <a:r>
              <a:rPr lang="en-US" altLang="en-US" dirty="0"/>
              <a:t>) to complex objects.</a:t>
            </a:r>
          </a:p>
          <a:p>
            <a:r>
              <a:rPr lang="en-US" altLang="en-US" dirty="0"/>
              <a:t>Monitor memory usage via </a:t>
            </a:r>
            <a:r>
              <a:rPr lang="en-US" altLang="en-US" dirty="0" err="1"/>
              <a:t>lua_gc</a:t>
            </a:r>
            <a:r>
              <a:rPr lang="en-US" altLang="en-US" dirty="0"/>
              <a:t>() in C.</a:t>
            </a:r>
          </a:p>
          <a:p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187C8C-97FA-A753-C357-9A0F19A1C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Memory Management in Embedded Systems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12151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D2EAA4-7D5D-1E13-5D55-C567A3FF9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Source Code Pointers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8F92C57-8570-5260-A71E-D83901B73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195669"/>
              </p:ext>
            </p:extLst>
          </p:nvPr>
        </p:nvGraphicFramePr>
        <p:xfrm>
          <a:off x="457201" y="1874808"/>
          <a:ext cx="8228013" cy="383704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752188">
                  <a:extLst>
                    <a:ext uri="{9D8B030D-6E8A-4147-A177-3AD203B41FA5}">
                      <a16:colId xmlns:a16="http://schemas.microsoft.com/office/drawing/2014/main" val="2425401225"/>
                    </a:ext>
                  </a:extLst>
                </a:gridCol>
                <a:gridCol w="6475825">
                  <a:extLst>
                    <a:ext uri="{9D8B030D-6E8A-4147-A177-3AD203B41FA5}">
                      <a16:colId xmlns:a16="http://schemas.microsoft.com/office/drawing/2014/main" val="3935789923"/>
                    </a:ext>
                  </a:extLst>
                </a:gridCol>
              </a:tblGrid>
              <a:tr h="639508">
                <a:tc>
                  <a:txBody>
                    <a:bodyPr/>
                    <a:lstStyle/>
                    <a:p>
                      <a:r>
                        <a:rPr lang="en-IN" sz="2900"/>
                        <a:t>File</a:t>
                      </a:r>
                    </a:p>
                  </a:txBody>
                  <a:tcPr marL="145343" marR="145343" marT="72671" marB="72671" anchor="ctr"/>
                </a:tc>
                <a:tc>
                  <a:txBody>
                    <a:bodyPr/>
                    <a:lstStyle/>
                    <a:p>
                      <a:r>
                        <a:rPr lang="en-IN" sz="2900"/>
                        <a:t>Role</a:t>
                      </a:r>
                    </a:p>
                  </a:txBody>
                  <a:tcPr marL="145343" marR="145343" marT="72671" marB="72671" anchor="ctr"/>
                </a:tc>
                <a:extLst>
                  <a:ext uri="{0D108BD9-81ED-4DB2-BD59-A6C34878D82A}">
                    <a16:rowId xmlns:a16="http://schemas.microsoft.com/office/drawing/2014/main" val="2711713036"/>
                  </a:ext>
                </a:extLst>
              </a:tr>
              <a:tr h="639508">
                <a:tc>
                  <a:txBody>
                    <a:bodyPr/>
                    <a:lstStyle/>
                    <a:p>
                      <a:r>
                        <a:rPr lang="en-IN" sz="2900"/>
                        <a:t>lgc.c</a:t>
                      </a:r>
                    </a:p>
                  </a:txBody>
                  <a:tcPr marL="145343" marR="145343" marT="72671" marB="72671" anchor="ctr"/>
                </a:tc>
                <a:tc>
                  <a:txBody>
                    <a:bodyPr/>
                    <a:lstStyle/>
                    <a:p>
                      <a:r>
                        <a:rPr lang="en-IN" sz="2900"/>
                        <a:t>Implements the garbage collector</a:t>
                      </a:r>
                    </a:p>
                  </a:txBody>
                  <a:tcPr marL="145343" marR="145343" marT="72671" marB="72671" anchor="ctr"/>
                </a:tc>
                <a:extLst>
                  <a:ext uri="{0D108BD9-81ED-4DB2-BD59-A6C34878D82A}">
                    <a16:rowId xmlns:a16="http://schemas.microsoft.com/office/drawing/2014/main" val="3477787175"/>
                  </a:ext>
                </a:extLst>
              </a:tr>
              <a:tr h="639508">
                <a:tc>
                  <a:txBody>
                    <a:bodyPr/>
                    <a:lstStyle/>
                    <a:p>
                      <a:r>
                        <a:rPr lang="en-IN" sz="2900"/>
                        <a:t>lmem.c</a:t>
                      </a:r>
                    </a:p>
                  </a:txBody>
                  <a:tcPr marL="145343" marR="145343" marT="72671" marB="72671" anchor="ctr"/>
                </a:tc>
                <a:tc>
                  <a:txBody>
                    <a:bodyPr/>
                    <a:lstStyle/>
                    <a:p>
                      <a:r>
                        <a:rPr lang="en-IN" sz="2900"/>
                        <a:t>Memory allocator interface</a:t>
                      </a:r>
                    </a:p>
                  </a:txBody>
                  <a:tcPr marL="145343" marR="145343" marT="72671" marB="72671" anchor="ctr"/>
                </a:tc>
                <a:extLst>
                  <a:ext uri="{0D108BD9-81ED-4DB2-BD59-A6C34878D82A}">
                    <a16:rowId xmlns:a16="http://schemas.microsoft.com/office/drawing/2014/main" val="1866946557"/>
                  </a:ext>
                </a:extLst>
              </a:tr>
              <a:tr h="639508">
                <a:tc>
                  <a:txBody>
                    <a:bodyPr/>
                    <a:lstStyle/>
                    <a:p>
                      <a:r>
                        <a:rPr lang="en-IN" sz="2900"/>
                        <a:t>lstring.c</a:t>
                      </a:r>
                    </a:p>
                  </a:txBody>
                  <a:tcPr marL="145343" marR="145343" marT="72671" marB="72671" anchor="ctr"/>
                </a:tc>
                <a:tc>
                  <a:txBody>
                    <a:bodyPr/>
                    <a:lstStyle/>
                    <a:p>
                      <a:r>
                        <a:rPr lang="en-IN" sz="2900"/>
                        <a:t>String interning and freeing</a:t>
                      </a:r>
                    </a:p>
                  </a:txBody>
                  <a:tcPr marL="145343" marR="145343" marT="72671" marB="72671" anchor="ctr"/>
                </a:tc>
                <a:extLst>
                  <a:ext uri="{0D108BD9-81ED-4DB2-BD59-A6C34878D82A}">
                    <a16:rowId xmlns:a16="http://schemas.microsoft.com/office/drawing/2014/main" val="2763925097"/>
                  </a:ext>
                </a:extLst>
              </a:tr>
              <a:tr h="639508">
                <a:tc>
                  <a:txBody>
                    <a:bodyPr/>
                    <a:lstStyle/>
                    <a:p>
                      <a:r>
                        <a:rPr lang="en-IN" sz="2900"/>
                        <a:t>ltable.c</a:t>
                      </a:r>
                    </a:p>
                  </a:txBody>
                  <a:tcPr marL="145343" marR="145343" marT="72671" marB="72671" anchor="ctr"/>
                </a:tc>
                <a:tc>
                  <a:txBody>
                    <a:bodyPr/>
                    <a:lstStyle/>
                    <a:p>
                      <a:r>
                        <a:rPr lang="en-IN" sz="2900"/>
                        <a:t>Table management and resizing</a:t>
                      </a:r>
                    </a:p>
                  </a:txBody>
                  <a:tcPr marL="145343" marR="145343" marT="72671" marB="72671" anchor="ctr"/>
                </a:tc>
                <a:extLst>
                  <a:ext uri="{0D108BD9-81ED-4DB2-BD59-A6C34878D82A}">
                    <a16:rowId xmlns:a16="http://schemas.microsoft.com/office/drawing/2014/main" val="3116576168"/>
                  </a:ext>
                </a:extLst>
              </a:tr>
              <a:tr h="639508">
                <a:tc>
                  <a:txBody>
                    <a:bodyPr/>
                    <a:lstStyle/>
                    <a:p>
                      <a:r>
                        <a:rPr lang="en-IN" sz="2900"/>
                        <a:t>lapi.c</a:t>
                      </a:r>
                    </a:p>
                  </a:txBody>
                  <a:tcPr marL="145343" marR="145343" marT="72671" marB="72671" anchor="ctr"/>
                </a:tc>
                <a:tc>
                  <a:txBody>
                    <a:bodyPr/>
                    <a:lstStyle/>
                    <a:p>
                      <a:r>
                        <a:rPr lang="en-US" sz="2900"/>
                        <a:t>Exposes memory functions via C API</a:t>
                      </a:r>
                    </a:p>
                  </a:txBody>
                  <a:tcPr marL="145343" marR="145343" marT="72671" marB="72671" anchor="ctr"/>
                </a:tc>
                <a:extLst>
                  <a:ext uri="{0D108BD9-81ED-4DB2-BD59-A6C34878D82A}">
                    <a16:rowId xmlns:a16="http://schemas.microsoft.com/office/drawing/2014/main" val="3519230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1431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C868CB-E452-F535-4C46-0E0F3A306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US" dirty="0"/>
              <a:t>Best Practices for Efficient Memory Use</a:t>
            </a:r>
            <a:endParaRPr lang="en-IN" dirty="0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84BBF617-2F7B-14F1-E3E9-1291EBBD0AAA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4085059156"/>
              </p:ext>
            </p:extLst>
          </p:nvPr>
        </p:nvGraphicFramePr>
        <p:xfrm>
          <a:off x="457200" y="1381125"/>
          <a:ext cx="8228013" cy="4824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47407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F6D05F-09C0-E8BF-912E-B5B92A42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Lua Version History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A24CD5-9078-CE49-18FF-A09B0BD5C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54718"/>
              </p:ext>
            </p:extLst>
          </p:nvPr>
        </p:nvGraphicFramePr>
        <p:xfrm>
          <a:off x="457201" y="1556827"/>
          <a:ext cx="8228013" cy="473567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14399">
                  <a:extLst>
                    <a:ext uri="{9D8B030D-6E8A-4147-A177-3AD203B41FA5}">
                      <a16:colId xmlns:a16="http://schemas.microsoft.com/office/drawing/2014/main" val="161813977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596357288"/>
                    </a:ext>
                  </a:extLst>
                </a:gridCol>
                <a:gridCol w="5637214">
                  <a:extLst>
                    <a:ext uri="{9D8B030D-6E8A-4147-A177-3AD203B41FA5}">
                      <a16:colId xmlns:a16="http://schemas.microsoft.com/office/drawing/2014/main" val="626269281"/>
                    </a:ext>
                  </a:extLst>
                </a:gridCol>
              </a:tblGrid>
              <a:tr h="309517">
                <a:tc>
                  <a:txBody>
                    <a:bodyPr/>
                    <a:lstStyle/>
                    <a:p>
                      <a:pPr algn="r"/>
                      <a:r>
                        <a:rPr lang="en-IN" sz="1600"/>
                        <a:t>Version</a:t>
                      </a:r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/>
                        <a:t>Release Year</a:t>
                      </a:r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/>
                        <a:t>Key Features</a:t>
                      </a:r>
                    </a:p>
                  </a:txBody>
                  <a:tcPr marL="67315" marR="67315" marT="33658" marB="33658" anchor="ctr"/>
                </a:tc>
                <a:extLst>
                  <a:ext uri="{0D108BD9-81ED-4DB2-BD59-A6C34878D82A}">
                    <a16:rowId xmlns:a16="http://schemas.microsoft.com/office/drawing/2014/main" val="1911887950"/>
                  </a:ext>
                </a:extLst>
              </a:tr>
              <a:tr h="508338">
                <a:tc>
                  <a:txBody>
                    <a:bodyPr/>
                    <a:lstStyle/>
                    <a:p>
                      <a:pPr algn="r"/>
                      <a:r>
                        <a:rPr lang="en-IN" sz="1600" b="1"/>
                        <a:t>1.0</a:t>
                      </a:r>
                      <a:endParaRPr lang="en-IN" sz="1600"/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/>
                        <a:t>1993</a:t>
                      </a:r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First release; simple procedural language</a:t>
                      </a:r>
                    </a:p>
                  </a:txBody>
                  <a:tcPr marL="67315" marR="67315" marT="33658" marB="33658" anchor="ctr"/>
                </a:tc>
                <a:extLst>
                  <a:ext uri="{0D108BD9-81ED-4DB2-BD59-A6C34878D82A}">
                    <a16:rowId xmlns:a16="http://schemas.microsoft.com/office/drawing/2014/main" val="2136244584"/>
                  </a:ext>
                </a:extLst>
              </a:tr>
              <a:tr h="508338">
                <a:tc>
                  <a:txBody>
                    <a:bodyPr/>
                    <a:lstStyle/>
                    <a:p>
                      <a:pPr algn="r"/>
                      <a:r>
                        <a:rPr lang="en-IN" sz="1600" b="1"/>
                        <a:t>2.1</a:t>
                      </a:r>
                      <a:endParaRPr lang="en-IN" sz="1600"/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/>
                        <a:t>1994</a:t>
                      </a:r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Added </a:t>
                      </a:r>
                      <a:r>
                        <a:rPr lang="en-US" sz="1600" b="1"/>
                        <a:t>real functions</a:t>
                      </a:r>
                      <a:r>
                        <a:rPr lang="en-US" sz="1600"/>
                        <a:t> and </a:t>
                      </a:r>
                      <a:r>
                        <a:rPr lang="en-US" sz="1600" b="1"/>
                        <a:t>tag methods</a:t>
                      </a:r>
                      <a:r>
                        <a:rPr lang="en-US" sz="1600"/>
                        <a:t> (early metatables)</a:t>
                      </a:r>
                    </a:p>
                  </a:txBody>
                  <a:tcPr marL="67315" marR="67315" marT="33658" marB="33658" anchor="ctr"/>
                </a:tc>
                <a:extLst>
                  <a:ext uri="{0D108BD9-81ED-4DB2-BD59-A6C34878D82A}">
                    <a16:rowId xmlns:a16="http://schemas.microsoft.com/office/drawing/2014/main" val="2453684482"/>
                  </a:ext>
                </a:extLst>
              </a:tr>
              <a:tr h="309517">
                <a:tc>
                  <a:txBody>
                    <a:bodyPr/>
                    <a:lstStyle/>
                    <a:p>
                      <a:pPr algn="r"/>
                      <a:r>
                        <a:rPr lang="en-IN" sz="1600" b="1"/>
                        <a:t>3.0</a:t>
                      </a:r>
                      <a:endParaRPr lang="en-IN" sz="1600"/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/>
                        <a:t>1997</a:t>
                      </a:r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/>
                        <a:t>Lexical scoping; improved tables</a:t>
                      </a:r>
                    </a:p>
                  </a:txBody>
                  <a:tcPr marL="67315" marR="67315" marT="33658" marB="33658" anchor="ctr"/>
                </a:tc>
                <a:extLst>
                  <a:ext uri="{0D108BD9-81ED-4DB2-BD59-A6C34878D82A}">
                    <a16:rowId xmlns:a16="http://schemas.microsoft.com/office/drawing/2014/main" val="1030463639"/>
                  </a:ext>
                </a:extLst>
              </a:tr>
              <a:tr h="508338">
                <a:tc>
                  <a:txBody>
                    <a:bodyPr/>
                    <a:lstStyle/>
                    <a:p>
                      <a:pPr algn="r"/>
                      <a:r>
                        <a:rPr lang="en-IN" sz="1600" b="1"/>
                        <a:t>4.0</a:t>
                      </a:r>
                      <a:endParaRPr lang="en-IN" sz="1600"/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/>
                        <a:t>2000</a:t>
                      </a:r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Better support for C API; </a:t>
                      </a:r>
                      <a:r>
                        <a:rPr lang="en-US" sz="1600" b="1"/>
                        <a:t>upvalues</a:t>
                      </a:r>
                      <a:r>
                        <a:rPr lang="en-US" sz="1600"/>
                        <a:t> introduced</a:t>
                      </a:r>
                    </a:p>
                  </a:txBody>
                  <a:tcPr marL="67315" marR="67315" marT="33658" marB="33658" anchor="ctr"/>
                </a:tc>
                <a:extLst>
                  <a:ext uri="{0D108BD9-81ED-4DB2-BD59-A6C34878D82A}">
                    <a16:rowId xmlns:a16="http://schemas.microsoft.com/office/drawing/2014/main" val="3986918339"/>
                  </a:ext>
                </a:extLst>
              </a:tr>
              <a:tr h="508338">
                <a:tc>
                  <a:txBody>
                    <a:bodyPr/>
                    <a:lstStyle/>
                    <a:p>
                      <a:pPr algn="r"/>
                      <a:r>
                        <a:rPr lang="en-IN" sz="1600" b="1"/>
                        <a:t>5.0</a:t>
                      </a:r>
                      <a:endParaRPr lang="en-IN" sz="1600"/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/>
                        <a:t>2003</a:t>
                      </a:r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1"/>
                        <a:t>Coroutines</a:t>
                      </a:r>
                      <a:r>
                        <a:rPr lang="en-IN" sz="1600"/>
                        <a:t>, </a:t>
                      </a:r>
                      <a:r>
                        <a:rPr lang="en-IN" sz="1600" b="1"/>
                        <a:t>closures</a:t>
                      </a:r>
                      <a:r>
                        <a:rPr lang="en-IN" sz="1600"/>
                        <a:t>, require(), improved GC</a:t>
                      </a:r>
                    </a:p>
                  </a:txBody>
                  <a:tcPr marL="67315" marR="67315" marT="33658" marB="33658" anchor="ctr"/>
                </a:tc>
                <a:extLst>
                  <a:ext uri="{0D108BD9-81ED-4DB2-BD59-A6C34878D82A}">
                    <a16:rowId xmlns:a16="http://schemas.microsoft.com/office/drawing/2014/main" val="337604923"/>
                  </a:ext>
                </a:extLst>
              </a:tr>
              <a:tr h="508338">
                <a:tc>
                  <a:txBody>
                    <a:bodyPr/>
                    <a:lstStyle/>
                    <a:p>
                      <a:pPr algn="r"/>
                      <a:r>
                        <a:rPr lang="en-IN" sz="1600" b="1"/>
                        <a:t>5.1</a:t>
                      </a:r>
                      <a:endParaRPr lang="en-IN" sz="1600"/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/>
                        <a:t>2006</a:t>
                      </a:r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1"/>
                        <a:t>Module system</a:t>
                      </a:r>
                      <a:r>
                        <a:rPr lang="en-IN" sz="1600"/>
                        <a:t>, package, **setfenv/getfenv`, new VM</a:t>
                      </a:r>
                    </a:p>
                  </a:txBody>
                  <a:tcPr marL="67315" marR="67315" marT="33658" marB="33658" anchor="ctr"/>
                </a:tc>
                <a:extLst>
                  <a:ext uri="{0D108BD9-81ED-4DB2-BD59-A6C34878D82A}">
                    <a16:rowId xmlns:a16="http://schemas.microsoft.com/office/drawing/2014/main" val="921127720"/>
                  </a:ext>
                </a:extLst>
              </a:tr>
              <a:tr h="508338">
                <a:tc>
                  <a:txBody>
                    <a:bodyPr/>
                    <a:lstStyle/>
                    <a:p>
                      <a:pPr algn="r"/>
                      <a:r>
                        <a:rPr lang="en-IN" sz="1600" b="1"/>
                        <a:t>5.2</a:t>
                      </a:r>
                      <a:endParaRPr lang="en-IN" sz="1600"/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/>
                        <a:t>2011</a:t>
                      </a:r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1"/>
                        <a:t>_ENV</a:t>
                      </a:r>
                      <a:r>
                        <a:rPr lang="en-IN" sz="1600"/>
                        <a:t> (lexical environments), </a:t>
                      </a:r>
                      <a:r>
                        <a:rPr lang="en-IN" sz="1600" b="1"/>
                        <a:t>goto</a:t>
                      </a:r>
                      <a:r>
                        <a:rPr lang="en-IN" sz="1600"/>
                        <a:t>, bit32, better xpcall</a:t>
                      </a:r>
                    </a:p>
                  </a:txBody>
                  <a:tcPr marL="67315" marR="67315" marT="33658" marB="33658" anchor="ctr"/>
                </a:tc>
                <a:extLst>
                  <a:ext uri="{0D108BD9-81ED-4DB2-BD59-A6C34878D82A}">
                    <a16:rowId xmlns:a16="http://schemas.microsoft.com/office/drawing/2014/main" val="57826915"/>
                  </a:ext>
                </a:extLst>
              </a:tr>
              <a:tr h="508338">
                <a:tc>
                  <a:txBody>
                    <a:bodyPr/>
                    <a:lstStyle/>
                    <a:p>
                      <a:pPr algn="r"/>
                      <a:r>
                        <a:rPr lang="en-IN" sz="1600" b="1"/>
                        <a:t>5.3</a:t>
                      </a:r>
                      <a:endParaRPr lang="en-IN" sz="1600"/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/>
                        <a:t>2015</a:t>
                      </a:r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/>
                        <a:t>Integers</a:t>
                      </a:r>
                      <a:r>
                        <a:rPr lang="en-US" sz="1600"/>
                        <a:t>, bitwise operators, utf8 lib, math.type()</a:t>
                      </a:r>
                    </a:p>
                  </a:txBody>
                  <a:tcPr marL="67315" marR="67315" marT="33658" marB="33658" anchor="ctr"/>
                </a:tc>
                <a:extLst>
                  <a:ext uri="{0D108BD9-81ED-4DB2-BD59-A6C34878D82A}">
                    <a16:rowId xmlns:a16="http://schemas.microsoft.com/office/drawing/2014/main" val="829273210"/>
                  </a:ext>
                </a:extLst>
              </a:tr>
              <a:tr h="508338">
                <a:tc>
                  <a:txBody>
                    <a:bodyPr/>
                    <a:lstStyle/>
                    <a:p>
                      <a:pPr algn="r"/>
                      <a:r>
                        <a:rPr lang="en-IN" sz="1600" b="1"/>
                        <a:t>5.4</a:t>
                      </a:r>
                      <a:endParaRPr lang="en-IN" sz="1600"/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/>
                        <a:t>2020</a:t>
                      </a:r>
                    </a:p>
                  </a:txBody>
                  <a:tcPr marL="67315" marR="67315" marT="33658" marB="3365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/>
                        <a:t>To-be-closed variables</a:t>
                      </a:r>
                      <a:r>
                        <a:rPr lang="en-US" sz="1600" dirty="0"/>
                        <a:t>, </a:t>
                      </a:r>
                      <a:r>
                        <a:rPr lang="en-US" sz="1600" b="1" dirty="0"/>
                        <a:t>const</a:t>
                      </a:r>
                      <a:r>
                        <a:rPr lang="en-US" sz="1600" dirty="0"/>
                        <a:t>, </a:t>
                      </a:r>
                      <a:r>
                        <a:rPr lang="en-US" sz="1600" b="1" dirty="0"/>
                        <a:t>generational GC</a:t>
                      </a:r>
                      <a:r>
                        <a:rPr lang="en-US" sz="1600" dirty="0"/>
                        <a:t>, warning system</a:t>
                      </a:r>
                    </a:p>
                  </a:txBody>
                  <a:tcPr marL="67315" marR="67315" marT="33658" marB="33658" anchor="ctr"/>
                </a:tc>
                <a:extLst>
                  <a:ext uri="{0D108BD9-81ED-4DB2-BD59-A6C34878D82A}">
                    <a16:rowId xmlns:a16="http://schemas.microsoft.com/office/drawing/2014/main" val="3917847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3635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BB385-81BD-6AF5-350C-51B564491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3AA04F-4B2F-4C14-BF38-0C2B129F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Popular use cases for Lua</a:t>
            </a:r>
            <a:endParaRPr lang="en-IN" dirty="0"/>
          </a:p>
        </p:txBody>
      </p:sp>
      <p:sp>
        <p:nvSpPr>
          <p:cNvPr id="6" name="AutoShape 2" descr="Embedding Lua in Firmware">
            <a:extLst>
              <a:ext uri="{FF2B5EF4-FFF2-40B4-BE49-F238E27FC236}">
                <a16:creationId xmlns:a16="http://schemas.microsoft.com/office/drawing/2014/main" id="{EA5A0B86-8096-12B9-9364-84BC3F595F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2B53E7-3D4F-E058-FDC5-C7C109E6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92" y="1371600"/>
            <a:ext cx="859830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490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A9E74-1D37-AF8B-1091-B76B94F25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Summary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1E19A28-443B-A697-8A37-93F6A693A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38398"/>
              </p:ext>
            </p:extLst>
          </p:nvPr>
        </p:nvGraphicFramePr>
        <p:xfrm>
          <a:off x="571130" y="1580484"/>
          <a:ext cx="8000154" cy="442569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97710">
                  <a:extLst>
                    <a:ext uri="{9D8B030D-6E8A-4147-A177-3AD203B41FA5}">
                      <a16:colId xmlns:a16="http://schemas.microsoft.com/office/drawing/2014/main" val="4226175351"/>
                    </a:ext>
                  </a:extLst>
                </a:gridCol>
                <a:gridCol w="6002444">
                  <a:extLst>
                    <a:ext uri="{9D8B030D-6E8A-4147-A177-3AD203B41FA5}">
                      <a16:colId xmlns:a16="http://schemas.microsoft.com/office/drawing/2014/main" val="1002674194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r>
                        <a:rPr lang="en-IN" sz="2800"/>
                        <a:t>Version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Most Known For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2919360264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IN" sz="2800"/>
                        <a:t>5.0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Coroutines, closures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1473332716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IN" sz="2800"/>
                        <a:t>5.1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Widely adopted, LuaJIT base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339729247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IN" sz="2800"/>
                        <a:t>5.2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_ENV, goto, bitwise ops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3189721132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IN" sz="2800"/>
                        <a:t>5.3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r>
                        <a:rPr lang="en-IN" sz="2800"/>
                        <a:t>Integers, UTF-8 support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3324790960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IN" sz="2800"/>
                        <a:t>5.4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r>
                        <a:rPr lang="en-IN" sz="2800" dirty="0" err="1"/>
                        <a:t>Const</a:t>
                      </a:r>
                      <a:r>
                        <a:rPr lang="en-IN" sz="2800" dirty="0"/>
                        <a:t>, close vars, </a:t>
                      </a:r>
                      <a:r>
                        <a:rPr lang="en-IN" sz="2800" dirty="0" err="1"/>
                        <a:t>GenGC</a:t>
                      </a:r>
                      <a:endParaRPr lang="en-IN" sz="2800" dirty="0"/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1942808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44217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6E71B4-9A17-1DFF-2C20-3DD793912FD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23875"/>
          </a:xfrm>
        </p:spPr>
        <p:txBody>
          <a:bodyPr/>
          <a:lstStyle/>
          <a:p>
            <a:r>
              <a:rPr lang="en-US" dirty="0"/>
              <a:t>Navigate to the</a:t>
            </a:r>
            <a:r>
              <a:rPr lang="en-US" dirty="0">
                <a:hlinkClick r:id="rId2"/>
              </a:rPr>
              <a:t> </a:t>
            </a:r>
            <a:r>
              <a:rPr lang="en-US" dirty="0"/>
              <a:t>Lua.org download page.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E776A3-D68B-BDB6-0291-1133AD0C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Installing Lua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B6CC2-9634-75FB-0B72-7740A4E07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36" y="1905000"/>
            <a:ext cx="7903564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989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1EC2-BAAE-81E4-9462-5F3200B16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FB1A73-CB77-FDAC-C455-896339678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Installing Lua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0D8DF4-FDF5-481C-E816-CC8BAEB961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79"/>
          <a:stretch>
            <a:fillRect/>
          </a:stretch>
        </p:blipFill>
        <p:spPr>
          <a:xfrm>
            <a:off x="649617" y="1600200"/>
            <a:ext cx="7844765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722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99B6F-14C3-8326-9853-0FDF3D517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657DB2-F057-BFA7-0426-265E8F8B3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Installing Lua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2428B-1072-AC4B-FF82-BEC2124D0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295400"/>
            <a:ext cx="8493758" cy="51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040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38A35-1BED-6AD1-FD72-9F8029190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118C56-4CF5-FC55-4424-FC047DAC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Installing Lua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971E6-B24B-80CC-5DC4-206FCB94C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05026"/>
            <a:ext cx="707806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328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C3835-CCC9-BBD9-3771-BAB96DC2C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06C448-7C0A-0C4F-9A3B-4A4FB9041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Installing Lua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52DEC-E3CF-52EA-FE34-981D8A017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91" y="1447800"/>
            <a:ext cx="8040222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934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A95BC2-2E8A-BEE4-18E2-9C5AA3FB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VS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A67DC-6C99-7407-5D56-FAF0A175B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79" y="1371600"/>
            <a:ext cx="7868748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597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D1D809-75D9-C93B-A935-4B0DBA8E150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 Lua, a chunk is the fundamental unit of execution — a </a:t>
            </a:r>
            <a:r>
              <a:rPr lang="en-US" dirty="0" err="1"/>
              <a:t>compilable</a:t>
            </a:r>
            <a:r>
              <a:rPr lang="en-US" dirty="0"/>
              <a:t> and executable block of code. </a:t>
            </a:r>
          </a:p>
          <a:p>
            <a:r>
              <a:rPr lang="en-US" dirty="0"/>
              <a:t>Internally, a chunk is compiled into a function prototype (Proto) which is managed by the Lua virtual machine (VM). </a:t>
            </a:r>
          </a:p>
          <a:p>
            <a:r>
              <a:rPr lang="en-US" dirty="0"/>
              <a:t>This allows Lua to treat chunks as first-class functions.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592CCF-B735-BBAB-34E4-8667FBC17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1. What Is a Chunk?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35230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A6F14-00AC-8E92-D865-D18B2C638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1E5466-5747-C33E-634A-B9EF91B56F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 Lua, a chunk is the unit of execution — essentially, any piece of Lua code that can be executed. </a:t>
            </a:r>
          </a:p>
          <a:p>
            <a:r>
              <a:rPr lang="en-US" dirty="0"/>
              <a:t>This includes:</a:t>
            </a:r>
          </a:p>
          <a:p>
            <a:r>
              <a:rPr lang="en-US" dirty="0"/>
              <a:t>A file loaded via </a:t>
            </a:r>
            <a:r>
              <a:rPr lang="en-US" dirty="0" err="1"/>
              <a:t>dofile</a:t>
            </a:r>
            <a:r>
              <a:rPr lang="en-US" dirty="0"/>
              <a:t>, </a:t>
            </a:r>
            <a:r>
              <a:rPr lang="en-US" dirty="0" err="1"/>
              <a:t>loadfile</a:t>
            </a:r>
            <a:r>
              <a:rPr lang="en-US" dirty="0"/>
              <a:t>, or require</a:t>
            </a:r>
          </a:p>
          <a:p>
            <a:r>
              <a:rPr lang="en-US" dirty="0"/>
              <a:t>A string loaded via load, </a:t>
            </a:r>
            <a:r>
              <a:rPr lang="en-US" dirty="0" err="1"/>
              <a:t>loadstring</a:t>
            </a:r>
            <a:r>
              <a:rPr lang="en-US" dirty="0"/>
              <a:t>, or </a:t>
            </a:r>
            <a:r>
              <a:rPr lang="en-US" dirty="0" err="1"/>
              <a:t>luaL_loadstring</a:t>
            </a:r>
            <a:r>
              <a:rPr lang="en-US" dirty="0"/>
              <a:t> (in C)</a:t>
            </a:r>
          </a:p>
          <a:p>
            <a:r>
              <a:rPr lang="en-US" dirty="0"/>
              <a:t>Inline code passed to the interpreter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33A97E-51C6-264A-6663-BEA23F370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1. What Is a Chunk?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61660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64FE9-8882-A03A-DA07-58E2B2D71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BBAA6105-374C-9E2D-D064-7C239201C0C6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457201" y="1381125"/>
            <a:ext cx="4025899" cy="4824414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CA" altLang="en-US" sz="2600" dirty="0"/>
              <a:t>A chunk can be:</a:t>
            </a:r>
          </a:p>
          <a:p>
            <a:pPr lvl="1"/>
            <a:r>
              <a:rPr lang="en-CA" altLang="en-US" sz="2400" dirty="0"/>
              <a:t>A Lua file (e.g., </a:t>
            </a:r>
            <a:r>
              <a:rPr lang="en-CA" altLang="en-US" sz="2400" dirty="0" err="1"/>
              <a:t>myscript.lua</a:t>
            </a:r>
            <a:r>
              <a:rPr lang="en-CA" altLang="en-US" sz="2400" dirty="0"/>
              <a:t>)</a:t>
            </a:r>
          </a:p>
          <a:p>
            <a:pPr lvl="1"/>
            <a:r>
              <a:rPr lang="en-CA" altLang="en-US" sz="2400" dirty="0"/>
              <a:t>A string of Lua code (e.g., from load() or </a:t>
            </a:r>
            <a:r>
              <a:rPr lang="en-CA" altLang="en-US" sz="2400" dirty="0" err="1"/>
              <a:t>loadstring</a:t>
            </a:r>
            <a:r>
              <a:rPr lang="en-CA" altLang="en-US" sz="2400" dirty="0"/>
              <a:t>() in older versions)</a:t>
            </a:r>
          </a:p>
          <a:p>
            <a:pPr lvl="1"/>
            <a:r>
              <a:rPr lang="en-CA" altLang="en-US" sz="2400" dirty="0"/>
              <a:t>A bytecode block (precompiled with </a:t>
            </a:r>
            <a:r>
              <a:rPr lang="en-CA" altLang="en-US" sz="2400" dirty="0" err="1"/>
              <a:t>luac</a:t>
            </a:r>
            <a:r>
              <a:rPr lang="en-CA" altLang="en-US" sz="2400" dirty="0"/>
              <a:t>)</a:t>
            </a:r>
          </a:p>
          <a:p>
            <a:endParaRPr lang="en-CA" altLang="en-US" sz="2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3903C3-D0D6-9024-FAAB-239E78877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1. What Is a Chunk?</a:t>
            </a:r>
            <a:endParaRPr lang="en-IN" dirty="0"/>
          </a:p>
        </p:txBody>
      </p:sp>
      <p:graphicFrame>
        <p:nvGraphicFramePr>
          <p:cNvPr id="11" name="TextBox 8">
            <a:extLst>
              <a:ext uri="{FF2B5EF4-FFF2-40B4-BE49-F238E27FC236}">
                <a16:creationId xmlns:a16="http://schemas.microsoft.com/office/drawing/2014/main" id="{C5CF612A-6282-79BA-54D9-B22FC50C2221}"/>
              </a:ext>
            </a:extLst>
          </p:cNvPr>
          <p:cNvGraphicFramePr/>
          <p:nvPr/>
        </p:nvGraphicFramePr>
        <p:xfrm>
          <a:off x="4659314" y="1381125"/>
          <a:ext cx="4025899" cy="4824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7255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C8AF2-748E-A2DB-B52E-158ACCCE8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039B13-12E2-CE6B-AEC4-72D9B7107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Lua Getting Started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42FF1F-3E58-D881-D837-9CEEE3981E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37" t="4445" r="10829" b="5556"/>
          <a:stretch>
            <a:fillRect/>
          </a:stretch>
        </p:blipFill>
        <p:spPr>
          <a:xfrm>
            <a:off x="1752600" y="1676400"/>
            <a:ext cx="453343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376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4D608-ACAB-08FF-F5E2-A0860898F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9EBA2B-CF3D-891C-C176-209A14951A2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037138"/>
          </a:xfrm>
        </p:spPr>
        <p:txBody>
          <a:bodyPr>
            <a:normAutofit/>
          </a:bodyPr>
          <a:lstStyle/>
          <a:p>
            <a:r>
              <a:rPr lang="en-US" dirty="0"/>
              <a:t>When executed, a chunk behaves like an </a:t>
            </a:r>
            <a:r>
              <a:rPr lang="en-US" b="1" dirty="0"/>
              <a:t>anonymous function</a:t>
            </a:r>
            <a:r>
              <a:rPr lang="en-US" dirty="0"/>
              <a:t>:</a:t>
            </a:r>
          </a:p>
          <a:p>
            <a:pPr lvl="1"/>
            <a:r>
              <a:rPr lang="en-US" sz="2600" dirty="0">
                <a:solidFill>
                  <a:schemeClr val="tx1"/>
                </a:solidFill>
              </a:rPr>
              <a:t>It can contain statements and expressions.</a:t>
            </a:r>
          </a:p>
          <a:p>
            <a:pPr lvl="1"/>
            <a:r>
              <a:rPr lang="en-US" sz="2600" dirty="0">
                <a:solidFill>
                  <a:schemeClr val="tx1"/>
                </a:solidFill>
              </a:rPr>
              <a:t>It can return values.</a:t>
            </a:r>
          </a:p>
          <a:p>
            <a:pPr lvl="1"/>
            <a:r>
              <a:rPr lang="en-US" sz="2600" dirty="0">
                <a:solidFill>
                  <a:schemeClr val="tx1"/>
                </a:solidFill>
              </a:rPr>
              <a:t>It can define local/global variables, functions, etc.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5334B3-5DAB-28FC-25E9-7330B0868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1. What Is a Chunk?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54081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E8386F-B028-92AC-A089-BCC56E3714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1. Definition</a:t>
            </a:r>
          </a:p>
          <a:p>
            <a:r>
              <a:rPr lang="en-US" dirty="0"/>
              <a:t>A chunk is:</a:t>
            </a:r>
          </a:p>
          <a:p>
            <a:pPr lvl="1"/>
            <a:r>
              <a:rPr lang="en-US" dirty="0"/>
              <a:t>A file or string of Lua code</a:t>
            </a:r>
          </a:p>
          <a:p>
            <a:pPr lvl="1"/>
            <a:r>
              <a:rPr lang="en-US" dirty="0"/>
              <a:t>Parsed by the Lua compiler</a:t>
            </a:r>
          </a:p>
          <a:p>
            <a:pPr lvl="1"/>
            <a:r>
              <a:rPr lang="en-US" dirty="0"/>
              <a:t>Translated into </a:t>
            </a:r>
            <a:r>
              <a:rPr lang="en-US" b="1" dirty="0"/>
              <a:t>bytecode</a:t>
            </a:r>
            <a:r>
              <a:rPr lang="en-US" dirty="0"/>
              <a:t> (for the Lua VM)</a:t>
            </a:r>
          </a:p>
          <a:p>
            <a:pPr lvl="1"/>
            <a:r>
              <a:rPr lang="en-US" dirty="0"/>
              <a:t>Executed as a </a:t>
            </a:r>
            <a:r>
              <a:rPr lang="en-US" b="1" dirty="0"/>
              <a:t>Lua closure</a:t>
            </a:r>
            <a:endParaRPr lang="en-US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456B25-B192-008E-52C9-ED693636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Internals of a Lua Chunk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48554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975FA-36BD-CDC2-803C-7161331E1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B2C7A6-B966-E269-4F72-26DDAD2ABA1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/>
          <a:lstStyle/>
          <a:p>
            <a:r>
              <a:rPr lang="en-IN" dirty="0"/>
              <a:t>2. </a:t>
            </a:r>
            <a:r>
              <a:rPr lang="en-IN" b="1" dirty="0"/>
              <a:t>Compilation Steps</a:t>
            </a:r>
          </a:p>
          <a:p>
            <a:r>
              <a:rPr lang="en-IN" dirty="0"/>
              <a:t>load("print('hello')")</a:t>
            </a:r>
          </a:p>
          <a:p>
            <a:r>
              <a:rPr lang="en-IN" dirty="0"/>
              <a:t>Internally, this performs:</a:t>
            </a:r>
          </a:p>
          <a:p>
            <a:r>
              <a:rPr lang="en-IN" dirty="0"/>
              <a:t>Lexical analysis → Tokenizes the code</a:t>
            </a:r>
          </a:p>
          <a:p>
            <a:r>
              <a:rPr lang="en-IN" dirty="0"/>
              <a:t>Parsing → Builds an abstract syntax tree (AST)</a:t>
            </a:r>
          </a:p>
          <a:p>
            <a:r>
              <a:rPr lang="en-IN" dirty="0"/>
              <a:t>Code generation → Compiles to a Proto (prototype object)</a:t>
            </a:r>
          </a:p>
          <a:p>
            <a:r>
              <a:rPr lang="en-IN" dirty="0"/>
              <a:t>Closure creation → A C closure wraps the prototype for execution</a:t>
            </a:r>
            <a:r>
              <a:rPr lang="en-US" dirty="0"/>
              <a:t>luaL_loadstring(L, "print('hi')");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45F006-9B92-AF5C-A542-056797709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Internals of a Lua Chunk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59925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A7279-0AF5-20C4-BD57-EDFC383BB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56E375-7080-C396-30C0-4715A36E174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/>
          <a:lstStyle/>
          <a:p>
            <a:r>
              <a:rPr lang="en-IN" dirty="0"/>
              <a:t>2. </a:t>
            </a:r>
            <a:r>
              <a:rPr lang="en-IN" b="1" dirty="0"/>
              <a:t>Compilation Steps</a:t>
            </a:r>
          </a:p>
          <a:p>
            <a:r>
              <a:rPr lang="en-US" b="1" dirty="0"/>
              <a:t>luaL_loadstring(L, "print('hi')");</a:t>
            </a:r>
            <a:endParaRPr lang="en-IN" b="1" dirty="0"/>
          </a:p>
          <a:p>
            <a:r>
              <a:rPr lang="en-US" dirty="0"/>
              <a:t>This pushes a Lua function (closure) on top of the stack, compiled from a hidden internal Proto struct.</a:t>
            </a:r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98EFD5-B254-A314-E46E-6C9A0F4AD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Internals of a Lua Chunk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30090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C8F62E-B905-61FF-67BD-FB4F2663AE2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 chunk is treated like:</a:t>
            </a:r>
          </a:p>
          <a:p>
            <a:r>
              <a:rPr lang="en-US" dirty="0"/>
              <a:t>function(...)</a:t>
            </a:r>
          </a:p>
          <a:p>
            <a:r>
              <a:rPr lang="en-US" dirty="0"/>
              <a:t>    -- chunk code here</a:t>
            </a:r>
          </a:p>
          <a:p>
            <a:r>
              <a:rPr lang="en-US" dirty="0"/>
              <a:t>end</a:t>
            </a:r>
          </a:p>
          <a:p>
            <a:r>
              <a:rPr lang="en-US" dirty="0"/>
              <a:t>That’s why you can:</a:t>
            </a:r>
          </a:p>
          <a:p>
            <a:r>
              <a:rPr lang="en-US" dirty="0"/>
              <a:t>Use return at top-level</a:t>
            </a:r>
          </a:p>
          <a:p>
            <a:r>
              <a:rPr lang="en-US" dirty="0"/>
              <a:t>Store chunks in variables or pass them as functions</a:t>
            </a:r>
          </a:p>
          <a:p>
            <a:r>
              <a:rPr lang="en-US" dirty="0"/>
              <a:t>Expect local variables inside a chunk to die after execution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DCF266-7C41-F372-B99F-4C0DEFDB7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Chunk as Anonymous Function</a:t>
            </a:r>
          </a:p>
        </p:txBody>
      </p:sp>
    </p:spTree>
    <p:extLst>
      <p:ext uri="{BB962C8B-B14F-4D97-AF65-F5344CB8AC3E}">
        <p14:creationId xmlns:p14="http://schemas.microsoft.com/office/powerpoint/2010/main" val="8525230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4C98DC-3C84-8C70-4BD3-6E9A8B5CFBF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981075"/>
          </a:xfrm>
        </p:spPr>
        <p:txBody>
          <a:bodyPr/>
          <a:lstStyle/>
          <a:p>
            <a:r>
              <a:rPr lang="en-US" dirty="0"/>
              <a:t>Lua represents a compiled chunk with the Proto structure (from </a:t>
            </a:r>
            <a:r>
              <a:rPr lang="en-US" dirty="0" err="1"/>
              <a:t>lobject.h</a:t>
            </a:r>
            <a:r>
              <a:rPr lang="en-US" dirty="0"/>
              <a:t> in Lua's C source):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564580-9BCD-C3D8-2CF9-589597541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Internal Structure (Proto)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E0F57-399C-8B03-38D3-750838E29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667000"/>
            <a:ext cx="7039957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434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4BA530-7FAA-26D8-A12C-59CFF28015A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Each compiled chunk stores:</a:t>
            </a:r>
          </a:p>
          <a:p>
            <a:pPr lvl="1"/>
            <a:r>
              <a:rPr lang="en-IN" dirty="0"/>
              <a:t>Constants (k) – literals, strings, numbers</a:t>
            </a:r>
          </a:p>
          <a:p>
            <a:pPr lvl="1"/>
            <a:r>
              <a:rPr lang="en-IN" dirty="0"/>
              <a:t>Bytecode instructions (code)</a:t>
            </a:r>
          </a:p>
          <a:p>
            <a:pPr lvl="1"/>
            <a:r>
              <a:rPr lang="en-IN" dirty="0"/>
              <a:t>Nested functions (p)</a:t>
            </a:r>
          </a:p>
          <a:p>
            <a:pPr lvl="1"/>
            <a:r>
              <a:rPr lang="en-IN" dirty="0"/>
              <a:t>Debug info – line mapping, local variable names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E43EC-B1C7-E25F-493F-87EF5432E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Internal Structure (Proto)</a:t>
            </a:r>
          </a:p>
        </p:txBody>
      </p:sp>
    </p:spTree>
    <p:extLst>
      <p:ext uri="{BB962C8B-B14F-4D97-AF65-F5344CB8AC3E}">
        <p14:creationId xmlns:p14="http://schemas.microsoft.com/office/powerpoint/2010/main" val="24809357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E5A7E2-95BB-B99C-5D36-F09CECF6FE1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print("Lua internals")</a:t>
            </a:r>
          </a:p>
          <a:p>
            <a:r>
              <a:rPr lang="en-IN" dirty="0"/>
              <a:t>Lua internally does:</a:t>
            </a:r>
          </a:p>
          <a:p>
            <a:pPr lvl="1"/>
            <a:r>
              <a:rPr lang="en-IN" dirty="0"/>
              <a:t>Parse → AST</a:t>
            </a:r>
          </a:p>
          <a:p>
            <a:pPr lvl="1"/>
            <a:r>
              <a:rPr lang="en-IN" dirty="0"/>
              <a:t>Compile → Proto</a:t>
            </a:r>
          </a:p>
          <a:p>
            <a:pPr lvl="1"/>
            <a:r>
              <a:rPr lang="en-IN" dirty="0"/>
              <a:t>Wrap in </a:t>
            </a:r>
            <a:r>
              <a:rPr lang="en-IN" dirty="0" err="1"/>
              <a:t>LClosure</a:t>
            </a:r>
            <a:r>
              <a:rPr lang="en-IN" dirty="0"/>
              <a:t> (Lua closure)</a:t>
            </a:r>
          </a:p>
          <a:p>
            <a:pPr lvl="1"/>
            <a:r>
              <a:rPr lang="en-IN" dirty="0"/>
              <a:t>Push closure onto the stack</a:t>
            </a:r>
          </a:p>
          <a:p>
            <a:pPr lvl="1"/>
            <a:r>
              <a:rPr lang="en-IN" dirty="0"/>
              <a:t>Call using </a:t>
            </a:r>
            <a:r>
              <a:rPr lang="en-IN" dirty="0" err="1"/>
              <a:t>lua_pcall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12C041-A3EA-F797-DE8F-0A0371358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Execution Process</a:t>
            </a:r>
          </a:p>
        </p:txBody>
      </p:sp>
    </p:spTree>
    <p:extLst>
      <p:ext uri="{BB962C8B-B14F-4D97-AF65-F5344CB8AC3E}">
        <p14:creationId xmlns:p14="http://schemas.microsoft.com/office/powerpoint/2010/main" val="8059994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92C692-3DC7-22AE-6E54-02206ECC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Summary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697A60-2992-E41A-6CE0-1223864B1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508964"/>
              </p:ext>
            </p:extLst>
          </p:nvPr>
        </p:nvGraphicFramePr>
        <p:xfrm>
          <a:off x="869503" y="1381125"/>
          <a:ext cx="7403408" cy="482441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454450">
                  <a:extLst>
                    <a:ext uri="{9D8B030D-6E8A-4147-A177-3AD203B41FA5}">
                      <a16:colId xmlns:a16="http://schemas.microsoft.com/office/drawing/2014/main" val="511600242"/>
                    </a:ext>
                  </a:extLst>
                </a:gridCol>
                <a:gridCol w="4948958">
                  <a:extLst>
                    <a:ext uri="{9D8B030D-6E8A-4147-A177-3AD203B41FA5}">
                      <a16:colId xmlns:a16="http://schemas.microsoft.com/office/drawing/2014/main" val="2088918262"/>
                    </a:ext>
                  </a:extLst>
                </a:gridCol>
              </a:tblGrid>
              <a:tr h="576833">
                <a:tc>
                  <a:txBody>
                    <a:bodyPr/>
                    <a:lstStyle/>
                    <a:p>
                      <a:r>
                        <a:rPr lang="en-IN" sz="2600"/>
                        <a:t>Feature</a:t>
                      </a:r>
                    </a:p>
                  </a:txBody>
                  <a:tcPr marL="131098" marR="131098" marT="65549" marB="65549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Description</a:t>
                      </a:r>
                    </a:p>
                  </a:txBody>
                  <a:tcPr marL="131098" marR="131098" marT="65549" marB="65549" anchor="ctr"/>
                </a:tc>
                <a:extLst>
                  <a:ext uri="{0D108BD9-81ED-4DB2-BD59-A6C34878D82A}">
                    <a16:rowId xmlns:a16="http://schemas.microsoft.com/office/drawing/2014/main" val="3304263657"/>
                  </a:ext>
                </a:extLst>
              </a:tr>
              <a:tr h="576833">
                <a:tc>
                  <a:txBody>
                    <a:bodyPr/>
                    <a:lstStyle/>
                    <a:p>
                      <a:r>
                        <a:rPr lang="en-IN" sz="2600"/>
                        <a:t>Chunk</a:t>
                      </a:r>
                    </a:p>
                  </a:txBody>
                  <a:tcPr marL="131098" marR="131098" marT="65549" marB="65549" anchor="ctr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Executable block of Lua code</a:t>
                      </a:r>
                    </a:p>
                  </a:txBody>
                  <a:tcPr marL="131098" marR="131098" marT="65549" marB="65549" anchor="ctr"/>
                </a:tc>
                <a:extLst>
                  <a:ext uri="{0D108BD9-81ED-4DB2-BD59-A6C34878D82A}">
                    <a16:rowId xmlns:a16="http://schemas.microsoft.com/office/drawing/2014/main" val="267794909"/>
                  </a:ext>
                </a:extLst>
              </a:tr>
              <a:tr h="576833">
                <a:tc>
                  <a:txBody>
                    <a:bodyPr/>
                    <a:lstStyle/>
                    <a:p>
                      <a:r>
                        <a:rPr lang="en-IN" sz="2600"/>
                        <a:t>Compiled into</a:t>
                      </a:r>
                    </a:p>
                  </a:txBody>
                  <a:tcPr marL="131098" marR="131098" marT="65549" marB="65549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Function prototype (Proto)</a:t>
                      </a:r>
                    </a:p>
                  </a:txBody>
                  <a:tcPr marL="131098" marR="131098" marT="65549" marB="65549" anchor="ctr"/>
                </a:tc>
                <a:extLst>
                  <a:ext uri="{0D108BD9-81ED-4DB2-BD59-A6C34878D82A}">
                    <a16:rowId xmlns:a16="http://schemas.microsoft.com/office/drawing/2014/main" val="3510582088"/>
                  </a:ext>
                </a:extLst>
              </a:tr>
              <a:tr h="576833">
                <a:tc>
                  <a:txBody>
                    <a:bodyPr/>
                    <a:lstStyle/>
                    <a:p>
                      <a:r>
                        <a:rPr lang="en-IN" sz="2600"/>
                        <a:t>Runtime form</a:t>
                      </a:r>
                    </a:p>
                  </a:txBody>
                  <a:tcPr marL="131098" marR="131098" marT="65549" marB="65549" anchor="ctr"/>
                </a:tc>
                <a:tc>
                  <a:txBody>
                    <a:bodyPr/>
                    <a:lstStyle/>
                    <a:p>
                      <a:r>
                        <a:rPr lang="en-IN" sz="2600" dirty="0"/>
                        <a:t>Lua closure (</a:t>
                      </a:r>
                      <a:r>
                        <a:rPr lang="en-IN" sz="2600" dirty="0" err="1"/>
                        <a:t>LClosure</a:t>
                      </a:r>
                      <a:r>
                        <a:rPr lang="en-IN" sz="2600" dirty="0"/>
                        <a:t>)</a:t>
                      </a:r>
                    </a:p>
                  </a:txBody>
                  <a:tcPr marL="131098" marR="131098" marT="65549" marB="65549" anchor="ctr"/>
                </a:tc>
                <a:extLst>
                  <a:ext uri="{0D108BD9-81ED-4DB2-BD59-A6C34878D82A}">
                    <a16:rowId xmlns:a16="http://schemas.microsoft.com/office/drawing/2014/main" val="2714709502"/>
                  </a:ext>
                </a:extLst>
              </a:tr>
              <a:tr h="576833">
                <a:tc>
                  <a:txBody>
                    <a:bodyPr/>
                    <a:lstStyle/>
                    <a:p>
                      <a:r>
                        <a:rPr lang="en-IN" sz="2600"/>
                        <a:t>Scope</a:t>
                      </a:r>
                    </a:p>
                  </a:txBody>
                  <a:tcPr marL="131098" marR="131098" marT="65549" marB="65549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Local (lexical) scope per chunk</a:t>
                      </a:r>
                    </a:p>
                  </a:txBody>
                  <a:tcPr marL="131098" marR="131098" marT="65549" marB="65549" anchor="ctr"/>
                </a:tc>
                <a:extLst>
                  <a:ext uri="{0D108BD9-81ED-4DB2-BD59-A6C34878D82A}">
                    <a16:rowId xmlns:a16="http://schemas.microsoft.com/office/drawing/2014/main" val="2918305096"/>
                  </a:ext>
                </a:extLst>
              </a:tr>
              <a:tr h="970127">
                <a:tc>
                  <a:txBody>
                    <a:bodyPr/>
                    <a:lstStyle/>
                    <a:p>
                      <a:r>
                        <a:rPr lang="en-IN" sz="2600"/>
                        <a:t>Stored in</a:t>
                      </a:r>
                    </a:p>
                  </a:txBody>
                  <a:tcPr marL="131098" marR="131098" marT="65549" marB="65549" anchor="ctr"/>
                </a:tc>
                <a:tc>
                  <a:txBody>
                    <a:bodyPr/>
                    <a:lstStyle/>
                    <a:p>
                      <a:r>
                        <a:rPr lang="en-IN" sz="2600"/>
                        <a:t>Constants table, bytecode, debug info</a:t>
                      </a:r>
                    </a:p>
                  </a:txBody>
                  <a:tcPr marL="131098" marR="131098" marT="65549" marB="65549" anchor="ctr"/>
                </a:tc>
                <a:extLst>
                  <a:ext uri="{0D108BD9-81ED-4DB2-BD59-A6C34878D82A}">
                    <a16:rowId xmlns:a16="http://schemas.microsoft.com/office/drawing/2014/main" val="998076286"/>
                  </a:ext>
                </a:extLst>
              </a:tr>
              <a:tr h="970127">
                <a:tc>
                  <a:txBody>
                    <a:bodyPr/>
                    <a:lstStyle/>
                    <a:p>
                      <a:r>
                        <a:rPr lang="en-IN" sz="2600"/>
                        <a:t>Use cases</a:t>
                      </a:r>
                    </a:p>
                  </a:txBody>
                  <a:tcPr marL="131098" marR="131098" marT="65549" marB="65549" anchor="ctr"/>
                </a:tc>
                <a:tc>
                  <a:txBody>
                    <a:bodyPr/>
                    <a:lstStyle/>
                    <a:p>
                      <a:r>
                        <a:rPr lang="en-IN" sz="2600" dirty="0"/>
                        <a:t>Scripts, modules, REPL input, sandbox</a:t>
                      </a:r>
                    </a:p>
                  </a:txBody>
                  <a:tcPr marL="131098" marR="131098" marT="65549" marB="65549" anchor="ctr"/>
                </a:tc>
                <a:extLst>
                  <a:ext uri="{0D108BD9-81ED-4DB2-BD59-A6C34878D82A}">
                    <a16:rowId xmlns:a16="http://schemas.microsoft.com/office/drawing/2014/main" val="3904951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46425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FFB3C6-E012-27BF-490D-A72FF5D8245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Modularize code (each module is a chunk)</a:t>
            </a:r>
          </a:p>
          <a:p>
            <a:r>
              <a:rPr lang="en-US" dirty="0"/>
              <a:t>Dynamically load and execute Lua code</a:t>
            </a:r>
          </a:p>
          <a:p>
            <a:r>
              <a:rPr lang="en-US" dirty="0"/>
              <a:t>Sandbox execution</a:t>
            </a:r>
          </a:p>
          <a:p>
            <a:r>
              <a:rPr lang="en-US" dirty="0"/>
              <a:t>Lua’s REPL runs one chunk at a time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B1C98C-B035-DE53-CAC2-21C38276C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to use chunk</a:t>
            </a:r>
          </a:p>
        </p:txBody>
      </p:sp>
    </p:spTree>
    <p:extLst>
      <p:ext uri="{BB962C8B-B14F-4D97-AF65-F5344CB8AC3E}">
        <p14:creationId xmlns:p14="http://schemas.microsoft.com/office/powerpoint/2010/main" val="746490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233A9-231A-83C4-D4E2-7E5CA3EE2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CF16FB-1E91-D8A7-3963-23E6501B854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1. Lightweight and Fast</a:t>
            </a:r>
          </a:p>
          <a:p>
            <a:pPr lvl="1"/>
            <a:r>
              <a:rPr lang="en-US" b="1" dirty="0"/>
              <a:t>Tiny footprint</a:t>
            </a:r>
            <a:r>
              <a:rPr lang="en-US" dirty="0"/>
              <a:t> (~300 KB compiled)</a:t>
            </a:r>
          </a:p>
          <a:p>
            <a:pPr lvl="1"/>
            <a:r>
              <a:rPr lang="en-US" dirty="0"/>
              <a:t>Written in ANSI C — extremely portable</a:t>
            </a:r>
          </a:p>
          <a:p>
            <a:pPr lvl="1"/>
            <a:r>
              <a:rPr lang="en-US" dirty="0"/>
              <a:t>Fast startup and execution time, ideal for embedded or real-time systems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36FB1F-8B76-5E01-70C7-B1E6B0F6C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Reasons to Use Lua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26991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CAC4C8-7097-181D-6017-98773E06E9D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Each chunk creates its own scope:</a:t>
            </a:r>
          </a:p>
          <a:p>
            <a:pPr lvl="1"/>
            <a:r>
              <a:rPr lang="en-US" dirty="0">
                <a:highlight>
                  <a:srgbClr val="EDCAED"/>
                </a:highlight>
              </a:rPr>
              <a:t>load("local x = 42")()</a:t>
            </a:r>
          </a:p>
          <a:p>
            <a:pPr lvl="1"/>
            <a:r>
              <a:rPr lang="en-US" dirty="0">
                <a:highlight>
                  <a:srgbClr val="EDCAED"/>
                </a:highlight>
              </a:rPr>
              <a:t>print(x)  -- nil; x was local to the chunk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92A656-F593-F749-AAC6-FBB2429DF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Lexical Scoping in Chunks</a:t>
            </a:r>
          </a:p>
        </p:txBody>
      </p:sp>
    </p:spTree>
    <p:extLst>
      <p:ext uri="{BB962C8B-B14F-4D97-AF65-F5344CB8AC3E}">
        <p14:creationId xmlns:p14="http://schemas.microsoft.com/office/powerpoint/2010/main" val="7391434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3A119-BE56-9540-AF79-4274C85F2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8F687F-F162-B9FC-77CB-B6BDD954B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2. </a:t>
            </a:r>
            <a:r>
              <a:rPr lang="en-IN" dirty="0"/>
              <a:t>How Chunks Are Executed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4AC509EC-428A-581D-E522-B0D84AA741B7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372466668"/>
              </p:ext>
            </p:extLst>
          </p:nvPr>
        </p:nvGraphicFramePr>
        <p:xfrm>
          <a:off x="457200" y="1381125"/>
          <a:ext cx="8228013" cy="4824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16261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0539E9-B6FE-4D90-684A-AB32CEAB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Types of Chunks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005090-549F-4235-062E-FF02E7517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325323"/>
              </p:ext>
            </p:extLst>
          </p:nvPr>
        </p:nvGraphicFramePr>
        <p:xfrm>
          <a:off x="457201" y="1914150"/>
          <a:ext cx="8228014" cy="397108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333270">
                  <a:extLst>
                    <a:ext uri="{9D8B030D-6E8A-4147-A177-3AD203B41FA5}">
                      <a16:colId xmlns:a16="http://schemas.microsoft.com/office/drawing/2014/main" val="615239692"/>
                    </a:ext>
                  </a:extLst>
                </a:gridCol>
                <a:gridCol w="2870277">
                  <a:extLst>
                    <a:ext uri="{9D8B030D-6E8A-4147-A177-3AD203B41FA5}">
                      <a16:colId xmlns:a16="http://schemas.microsoft.com/office/drawing/2014/main" val="2130955001"/>
                    </a:ext>
                  </a:extLst>
                </a:gridCol>
                <a:gridCol w="3024467">
                  <a:extLst>
                    <a:ext uri="{9D8B030D-6E8A-4147-A177-3AD203B41FA5}">
                      <a16:colId xmlns:a16="http://schemas.microsoft.com/office/drawing/2014/main" val="29269810"/>
                    </a:ext>
                  </a:extLst>
                </a:gridCol>
              </a:tblGrid>
              <a:tr h="724801">
                <a:tc>
                  <a:txBody>
                    <a:bodyPr/>
                    <a:lstStyle/>
                    <a:p>
                      <a:r>
                        <a:rPr lang="en-IN" sz="2300" cap="none" spc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199065" marR="153127" marT="153127" marB="153127" anchor="ctr"/>
                </a:tc>
                <a:tc>
                  <a:txBody>
                    <a:bodyPr/>
                    <a:lstStyle/>
                    <a:p>
                      <a:r>
                        <a:rPr lang="en-IN" sz="2300" cap="none" spc="0">
                          <a:solidFill>
                            <a:schemeClr val="tx1"/>
                          </a:solidFill>
                        </a:rPr>
                        <a:t>Example</a:t>
                      </a:r>
                    </a:p>
                  </a:txBody>
                  <a:tcPr marL="199065" marR="153127" marT="153127" marB="153127" anchor="ctr"/>
                </a:tc>
                <a:tc>
                  <a:txBody>
                    <a:bodyPr/>
                    <a:lstStyle/>
                    <a:p>
                      <a:r>
                        <a:rPr lang="en-IN" sz="2300" cap="none" spc="0">
                          <a:solidFill>
                            <a:schemeClr val="tx1"/>
                          </a:solidFill>
                        </a:rPr>
                        <a:t>Function</a:t>
                      </a:r>
                    </a:p>
                  </a:txBody>
                  <a:tcPr marL="199065" marR="153127" marT="153127" marB="153127" anchor="ctr"/>
                </a:tc>
                <a:extLst>
                  <a:ext uri="{0D108BD9-81ED-4DB2-BD59-A6C34878D82A}">
                    <a16:rowId xmlns:a16="http://schemas.microsoft.com/office/drawing/2014/main" val="2343736252"/>
                  </a:ext>
                </a:extLst>
              </a:tr>
              <a:tr h="1082096">
                <a:tc>
                  <a:txBody>
                    <a:bodyPr/>
                    <a:lstStyle/>
                    <a:p>
                      <a:r>
                        <a:rPr lang="en-IN" sz="2300" cap="none" spc="0">
                          <a:solidFill>
                            <a:schemeClr val="tx1"/>
                          </a:solidFill>
                        </a:rPr>
                        <a:t>File Chunk</a:t>
                      </a:r>
                    </a:p>
                  </a:txBody>
                  <a:tcPr marL="199065" marR="153127" marT="153127" marB="153127" anchor="ctr"/>
                </a:tc>
                <a:tc>
                  <a:txBody>
                    <a:bodyPr/>
                    <a:lstStyle/>
                    <a:p>
                      <a:r>
                        <a:rPr lang="en-IN" sz="2300" cap="none" spc="0" dirty="0" err="1">
                          <a:solidFill>
                            <a:schemeClr val="tx1"/>
                          </a:solidFill>
                        </a:rPr>
                        <a:t>dofile</a:t>
                      </a:r>
                      <a:r>
                        <a:rPr lang="en-IN" sz="2300" cap="none" spc="0" dirty="0">
                          <a:solidFill>
                            <a:schemeClr val="tx1"/>
                          </a:solidFill>
                        </a:rPr>
                        <a:t>("</a:t>
                      </a:r>
                      <a:r>
                        <a:rPr lang="en-IN" sz="2300" cap="none" spc="0" dirty="0" err="1">
                          <a:solidFill>
                            <a:schemeClr val="tx1"/>
                          </a:solidFill>
                        </a:rPr>
                        <a:t>my.lua</a:t>
                      </a:r>
                      <a:r>
                        <a:rPr lang="en-IN" sz="2300" cap="none" spc="0" dirty="0">
                          <a:solidFill>
                            <a:schemeClr val="tx1"/>
                          </a:solidFill>
                        </a:rPr>
                        <a:t>")</a:t>
                      </a:r>
                    </a:p>
                  </a:txBody>
                  <a:tcPr marL="199065" marR="153127" marT="153127" marB="153127" anchor="ctr"/>
                </a:tc>
                <a:tc>
                  <a:txBody>
                    <a:bodyPr/>
                    <a:lstStyle/>
                    <a:p>
                      <a:r>
                        <a:rPr lang="en-IN" sz="2300" cap="none" spc="0">
                          <a:solidFill>
                            <a:schemeClr val="tx1"/>
                          </a:solidFill>
                        </a:rPr>
                        <a:t>Executes the entire file</a:t>
                      </a:r>
                    </a:p>
                  </a:txBody>
                  <a:tcPr marL="199065" marR="153127" marT="153127" marB="153127" anchor="ctr"/>
                </a:tc>
                <a:extLst>
                  <a:ext uri="{0D108BD9-81ED-4DB2-BD59-A6C34878D82A}">
                    <a16:rowId xmlns:a16="http://schemas.microsoft.com/office/drawing/2014/main" val="3036378961"/>
                  </a:ext>
                </a:extLst>
              </a:tr>
              <a:tr h="1082096">
                <a:tc>
                  <a:txBody>
                    <a:bodyPr/>
                    <a:lstStyle/>
                    <a:p>
                      <a:r>
                        <a:rPr lang="en-IN" sz="2300" cap="none" spc="0">
                          <a:solidFill>
                            <a:schemeClr val="tx1"/>
                          </a:solidFill>
                        </a:rPr>
                        <a:t>String Chunk</a:t>
                      </a:r>
                    </a:p>
                  </a:txBody>
                  <a:tcPr marL="199065" marR="153127" marT="153127" marB="153127" anchor="ctr"/>
                </a:tc>
                <a:tc>
                  <a:txBody>
                    <a:bodyPr/>
                    <a:lstStyle/>
                    <a:p>
                      <a:r>
                        <a:rPr lang="en-IN" sz="2300" cap="none" spc="0">
                          <a:solidFill>
                            <a:schemeClr val="tx1"/>
                          </a:solidFill>
                        </a:rPr>
                        <a:t>load("x = 2 + 3")()</a:t>
                      </a:r>
                    </a:p>
                  </a:txBody>
                  <a:tcPr marL="199065" marR="153127" marT="153127" marB="153127" anchor="ctr"/>
                </a:tc>
                <a:tc>
                  <a:txBody>
                    <a:bodyPr/>
                    <a:lstStyle/>
                    <a:p>
                      <a:r>
                        <a:rPr lang="en-US" sz="2300" cap="none" spc="0">
                          <a:solidFill>
                            <a:schemeClr val="tx1"/>
                          </a:solidFill>
                        </a:rPr>
                        <a:t>Compiles and runs the string</a:t>
                      </a:r>
                    </a:p>
                  </a:txBody>
                  <a:tcPr marL="199065" marR="153127" marT="153127" marB="153127" anchor="ctr"/>
                </a:tc>
                <a:extLst>
                  <a:ext uri="{0D108BD9-81ED-4DB2-BD59-A6C34878D82A}">
                    <a16:rowId xmlns:a16="http://schemas.microsoft.com/office/drawing/2014/main" val="2071868198"/>
                  </a:ext>
                </a:extLst>
              </a:tr>
              <a:tr h="1082096">
                <a:tc>
                  <a:txBody>
                    <a:bodyPr/>
                    <a:lstStyle/>
                    <a:p>
                      <a:r>
                        <a:rPr lang="en-IN" sz="2300" cap="none" spc="0">
                          <a:solidFill>
                            <a:schemeClr val="tx1"/>
                          </a:solidFill>
                        </a:rPr>
                        <a:t>Binary Chunk</a:t>
                      </a:r>
                    </a:p>
                  </a:txBody>
                  <a:tcPr marL="199065" marR="153127" marT="153127" marB="153127" anchor="ctr"/>
                </a:tc>
                <a:tc>
                  <a:txBody>
                    <a:bodyPr/>
                    <a:lstStyle/>
                    <a:p>
                      <a:r>
                        <a:rPr lang="pt-BR" sz="2300" cap="none" spc="0">
                          <a:solidFill>
                            <a:schemeClr val="tx1"/>
                          </a:solidFill>
                        </a:rPr>
                        <a:t>Precompiled via luac -o a.luac</a:t>
                      </a:r>
                    </a:p>
                  </a:txBody>
                  <a:tcPr marL="199065" marR="153127" marT="153127" marB="153127" anchor="ctr"/>
                </a:tc>
                <a:tc>
                  <a:txBody>
                    <a:bodyPr/>
                    <a:lstStyle/>
                    <a:p>
                      <a:r>
                        <a:rPr lang="en-IN" sz="2300" cap="none" spc="0" dirty="0">
                          <a:solidFill>
                            <a:schemeClr val="tx1"/>
                          </a:solidFill>
                        </a:rPr>
                        <a:t>Faster loading in production</a:t>
                      </a:r>
                    </a:p>
                  </a:txBody>
                  <a:tcPr marL="199065" marR="153127" marT="153127" marB="153127" anchor="ctr"/>
                </a:tc>
                <a:extLst>
                  <a:ext uri="{0D108BD9-81ED-4DB2-BD59-A6C34878D82A}">
                    <a16:rowId xmlns:a16="http://schemas.microsoft.com/office/drawing/2014/main" val="17524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108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3E70B-C676-0C52-E41E-C91399B21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E5DEA4-F031-364F-0930-D1EB45F2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Types of Chunks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C2ABA-A81B-4116-E208-FF9CA3E72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447800"/>
            <a:ext cx="6705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346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E6FD3-6998-4F6B-CEE6-EF7F9E8F6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8C6464-D6F0-AE8B-6D1D-2932A1D1F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Types of Chunks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A8655-B870-87DC-3B0E-6940CCC8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85" y="1752600"/>
            <a:ext cx="7944959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53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802B-B75D-FECC-C252-AA991C57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File Chunk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9FC02-EE52-B582-5AA6-11AEDD16D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45874"/>
            <a:ext cx="8610600" cy="276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320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8E8D5-5242-FE60-0B97-2FC5A4C15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BD0C2-E54A-1927-3CAD-31E520C58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String Chunk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2D9558-CA6B-6118-F4C5-D9ADDADCB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0"/>
            <a:ext cx="8610600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554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2DDDBE39-A483-FA0A-B7BF-CEA5805DBAF5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457201" y="1381125"/>
            <a:ext cx="8228012" cy="5037138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altLang="en-US" dirty="0"/>
              <a:t>A binary chunk in Lua is a precompiled version of a Lua script. Instead of saving your code as plain .</a:t>
            </a:r>
            <a:r>
              <a:rPr lang="en-US" altLang="en-US" dirty="0" err="1"/>
              <a:t>lua</a:t>
            </a:r>
            <a:r>
              <a:rPr lang="en-US" altLang="en-US" dirty="0"/>
              <a:t>, you compile it into a bytecode file using the </a:t>
            </a:r>
            <a:r>
              <a:rPr lang="en-US" altLang="en-US" dirty="0" err="1"/>
              <a:t>luac</a:t>
            </a:r>
            <a:r>
              <a:rPr lang="en-US" altLang="en-US" dirty="0"/>
              <a:t> compiler.</a:t>
            </a:r>
          </a:p>
          <a:p>
            <a:r>
              <a:rPr lang="en-US" altLang="en-US" dirty="0"/>
              <a:t>🧠 This is useful for:</a:t>
            </a:r>
          </a:p>
          <a:p>
            <a:r>
              <a:rPr lang="en-US" altLang="en-US" dirty="0"/>
              <a:t>Speeding up loading (faster than parsing)</a:t>
            </a:r>
          </a:p>
          <a:p>
            <a:r>
              <a:rPr lang="en-US" altLang="en-US" dirty="0"/>
              <a:t>Obfuscating source code (not readable as text)</a:t>
            </a:r>
          </a:p>
          <a:p>
            <a:r>
              <a:rPr lang="en-US" altLang="en-US" dirty="0"/>
              <a:t>Embedding Lua code into applications</a:t>
            </a:r>
          </a:p>
          <a:p>
            <a:endParaRPr lang="en-US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11B36-CC0A-1763-FF3D-AAFA3267F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Binary Chunk</a:t>
            </a:r>
          </a:p>
        </p:txBody>
      </p:sp>
    </p:spTree>
    <p:extLst>
      <p:ext uri="{BB962C8B-B14F-4D97-AF65-F5344CB8AC3E}">
        <p14:creationId xmlns:p14="http://schemas.microsoft.com/office/powerpoint/2010/main" val="28978191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45337-B3B3-EA57-7FE0-4B5565427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611E71-CADD-650E-41BC-30D7DB9B63B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luac -o </a:t>
            </a:r>
            <a:r>
              <a:rPr lang="en-IN" dirty="0" err="1"/>
              <a:t>mychunk.luac</a:t>
            </a:r>
            <a:r>
              <a:rPr lang="en-IN" dirty="0"/>
              <a:t> </a:t>
            </a:r>
            <a:r>
              <a:rPr lang="en-IN" dirty="0" err="1"/>
              <a:t>myscript.lua</a:t>
            </a:r>
            <a:endParaRPr lang="en-IN" dirty="0"/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3AFA6-8B46-E6BA-39F8-9A7D1AFDF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Binary Chunk - </a:t>
            </a:r>
            <a:r>
              <a:rPr lang="en-US" dirty="0"/>
              <a:t>Compile to binary chunk using </a:t>
            </a:r>
            <a:r>
              <a:rPr lang="en-US" dirty="0" err="1"/>
              <a:t>luac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4A89D-397F-01DA-964D-E8688C034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2590800"/>
            <a:ext cx="7373379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418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26848-A9B8-A7A5-E9F0-9E820A8B0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C1440D-489F-DFF7-18E3-90757BB0CED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local chunk = </a:t>
            </a:r>
            <a:r>
              <a:rPr lang="en-US" dirty="0" err="1"/>
              <a:t>loadfile</a:t>
            </a:r>
            <a:r>
              <a:rPr lang="en-US" dirty="0"/>
              <a:t>("</a:t>
            </a:r>
            <a:r>
              <a:rPr lang="en-US" dirty="0" err="1"/>
              <a:t>mychunk.luac</a:t>
            </a:r>
            <a:r>
              <a:rPr lang="en-US" dirty="0"/>
              <a:t>")</a:t>
            </a:r>
          </a:p>
          <a:p>
            <a:r>
              <a:rPr lang="en-US" dirty="0"/>
              <a:t>if chunk then</a:t>
            </a:r>
          </a:p>
          <a:p>
            <a:r>
              <a:rPr lang="en-US" dirty="0"/>
              <a:t>    local result = chunk()</a:t>
            </a:r>
          </a:p>
          <a:p>
            <a:r>
              <a:rPr lang="en-US" dirty="0"/>
              <a:t>    print("Result:", result)</a:t>
            </a:r>
          </a:p>
          <a:p>
            <a:r>
              <a:rPr lang="en-US" dirty="0"/>
              <a:t>else</a:t>
            </a:r>
          </a:p>
          <a:p>
            <a:r>
              <a:rPr lang="en-US" dirty="0"/>
              <a:t>    print("Failed to load binary chunk.")</a:t>
            </a:r>
          </a:p>
          <a:p>
            <a:r>
              <a:rPr lang="en-US" dirty="0"/>
              <a:t>end</a:t>
            </a:r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58486-5483-8F30-BC7D-62ED811C4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Binary Chunk – </a:t>
            </a:r>
            <a:r>
              <a:rPr lang="en-US" dirty="0"/>
              <a:t>How to load Binary Chunk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47157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</p:tagLst>
</file>

<file path=ppt/theme/theme1.xml><?xml version="1.0" encoding="utf-8"?>
<a:theme xmlns:a="http://schemas.openxmlformats.org/drawingml/2006/main" name="Pencils_02_2012">
  <a:themeElements>
    <a:clrScheme name="SWF Template">
      <a:dk1>
        <a:srgbClr val="000000"/>
      </a:dk1>
      <a:lt1>
        <a:sysClr val="window" lastClr="FFFFFF"/>
      </a:lt1>
      <a:dk2>
        <a:srgbClr val="002266"/>
      </a:dk2>
      <a:lt2>
        <a:srgbClr val="BBBB00"/>
      </a:lt2>
      <a:accent1>
        <a:srgbClr val="00BBEE"/>
      </a:accent1>
      <a:accent2>
        <a:srgbClr val="FF9900"/>
      </a:accent2>
      <a:accent3>
        <a:srgbClr val="BBBB00"/>
      </a:accent3>
      <a:accent4>
        <a:srgbClr val="002266"/>
      </a:accent4>
      <a:accent5>
        <a:srgbClr val="DD4411"/>
      </a:accent5>
      <a:accent6>
        <a:srgbClr val="E1DD00"/>
      </a:accent6>
      <a:hlink>
        <a:srgbClr val="FF9900"/>
      </a:hlink>
      <a:folHlink>
        <a:srgbClr val="002266"/>
      </a:folHlink>
    </a:clrScheme>
    <a:fontScheme name="Accen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04DE32136F4D4F8B91DE44C434FF89" ma:contentTypeVersion="0" ma:contentTypeDescription="Create a new document." ma:contentTypeScope="" ma:versionID="51781ce6f9edcc76a54a87506d8d88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14F291-B47C-48A1-B199-EBD0A7B4E780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9A6220E-5020-4ACE-A33D-0A412E4F47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1C72F5-E8DF-4294-BFF4-1725915F86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Pencils_02_2012</Template>
  <TotalTime>7841</TotalTime>
  <Words>7312</Words>
  <Application>Microsoft Office PowerPoint</Application>
  <PresentationFormat>On-screen Show (4:3)</PresentationFormat>
  <Paragraphs>1333</Paragraphs>
  <Slides>174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174</vt:i4>
      </vt:variant>
    </vt:vector>
  </HeadingPairs>
  <TitlesOfParts>
    <vt:vector size="177" baseType="lpstr">
      <vt:lpstr>Arial</vt:lpstr>
      <vt:lpstr>Calibri</vt:lpstr>
      <vt:lpstr>Pencils_02_2012</vt:lpstr>
      <vt:lpstr>PowerPoint Presentation</vt:lpstr>
      <vt:lpstr>Goals</vt:lpstr>
      <vt:lpstr>Goals</vt:lpstr>
      <vt:lpstr>Lua Getting Started</vt:lpstr>
      <vt:lpstr>Lua Getting Started</vt:lpstr>
      <vt:lpstr>Popular use cases for Lua</vt:lpstr>
      <vt:lpstr>Popular use cases for Lua</vt:lpstr>
      <vt:lpstr>Lua Getting Started</vt:lpstr>
      <vt:lpstr>Top Reasons to Use Lua</vt:lpstr>
      <vt:lpstr>Top Reasons to Use Lua</vt:lpstr>
      <vt:lpstr>Top Reasons to Use Lua</vt:lpstr>
      <vt:lpstr>Top Reasons to Use Lua</vt:lpstr>
      <vt:lpstr>Top Reasons to Use Lua</vt:lpstr>
      <vt:lpstr>Top Reasons to Use Lua</vt:lpstr>
      <vt:lpstr>Top Reasons to Use Lua</vt:lpstr>
      <vt:lpstr>Lua vs Other Scripting Languages</vt:lpstr>
      <vt:lpstr>Lua vs Other Scripting Languages</vt:lpstr>
      <vt:lpstr>Lua Architecture Overview</vt:lpstr>
      <vt:lpstr>Lua Architecture Overview</vt:lpstr>
      <vt:lpstr>Lua Architecture Overview</vt:lpstr>
      <vt:lpstr>Example: Lua Code → Compilation Flow (Source → Bytecode)</vt:lpstr>
      <vt:lpstr>What Is an Abstract Syntax Tree (AST)?</vt:lpstr>
      <vt:lpstr>What Is an Abstract Syntax Tree (AST)?</vt:lpstr>
      <vt:lpstr> Internals in Lua Source Code</vt:lpstr>
      <vt:lpstr>How to View or Generate the AST in Lua?</vt:lpstr>
      <vt:lpstr>How to View or Generate the AST in Lua?</vt:lpstr>
      <vt:lpstr>How to View or Generate the AST in Lua?</vt:lpstr>
      <vt:lpstr>Summary</vt:lpstr>
      <vt:lpstr>Execution Flow</vt:lpstr>
      <vt:lpstr>Lua VM</vt:lpstr>
      <vt:lpstr>Key Features of the Lua VM</vt:lpstr>
      <vt:lpstr>Lua VM Components</vt:lpstr>
      <vt:lpstr>3. Lua VM Components Instruction Set (Bytecode)</vt:lpstr>
      <vt:lpstr>4. Lua VM Dispatch Loop</vt:lpstr>
      <vt:lpstr>Example: Lua Code → Bytecode</vt:lpstr>
      <vt:lpstr>Common Bytecode Instructions</vt:lpstr>
      <vt:lpstr>Lua VM (Standard Lua Interpreter)</vt:lpstr>
      <vt:lpstr>Lua VM (Standard Lua Interpreter)</vt:lpstr>
      <vt:lpstr>Lua VM (Standard Lua Interpreter)</vt:lpstr>
      <vt:lpstr> LuaJIT (Just-In-Time Compiler)</vt:lpstr>
      <vt:lpstr> LuaJIT (Just-In-Time Compiler)</vt:lpstr>
      <vt:lpstr>Lua VM (Standard Lua Interpreter)</vt:lpstr>
      <vt:lpstr>Key Differences Table:</vt:lpstr>
      <vt:lpstr>When to Use Which?</vt:lpstr>
      <vt:lpstr>Bonus: LuaJIT’s FFI (Foreign Function Interface)</vt:lpstr>
      <vt:lpstr>Optimization: Lua JIT</vt:lpstr>
      <vt:lpstr>Detect Lua or LuaJIT:</vt:lpstr>
      <vt:lpstr>Detect Lua or LuaJIT:</vt:lpstr>
      <vt:lpstr>Detect Lua or LuaJIT:</vt:lpstr>
      <vt:lpstr>Summary</vt:lpstr>
      <vt:lpstr>Lua Core</vt:lpstr>
      <vt:lpstr>1. Components of Lua Core</vt:lpstr>
      <vt:lpstr>2. Key Data Structures</vt:lpstr>
      <vt:lpstr>2. Key Data Structures</vt:lpstr>
      <vt:lpstr>2. Key Data Structures</vt:lpstr>
      <vt:lpstr>3. How the Lua Core Executes Code Step-by-step</vt:lpstr>
      <vt:lpstr>4. Garbage Collection (GC)</vt:lpstr>
      <vt:lpstr>5. Lua C API Interface (lapi.c)</vt:lpstr>
      <vt:lpstr>6. Customization &amp; Portability</vt:lpstr>
      <vt:lpstr>Summary: Core Responsibilities</vt:lpstr>
      <vt:lpstr>Lua Memory Management</vt:lpstr>
      <vt:lpstr>Lua Memory Management</vt:lpstr>
      <vt:lpstr>Lua Memory Management - Garbage Collection Process </vt:lpstr>
      <vt:lpstr>Lua Memory Management - Memory Allocation Functions</vt:lpstr>
      <vt:lpstr>What Lua Collects</vt:lpstr>
      <vt:lpstr>Memory Management in Embedded Systems</vt:lpstr>
      <vt:lpstr>Source Code Pointers</vt:lpstr>
      <vt:lpstr>Best Practices for Efficient Memory Use</vt:lpstr>
      <vt:lpstr>Lua Version History</vt:lpstr>
      <vt:lpstr>Summary</vt:lpstr>
      <vt:lpstr>Installing Lua</vt:lpstr>
      <vt:lpstr>Installing Lua</vt:lpstr>
      <vt:lpstr>Installing Lua</vt:lpstr>
      <vt:lpstr>Installing Lua</vt:lpstr>
      <vt:lpstr>Installing Lua</vt:lpstr>
      <vt:lpstr>VS Code</vt:lpstr>
      <vt:lpstr>1. What Is a Chunk?</vt:lpstr>
      <vt:lpstr>1. What Is a Chunk?</vt:lpstr>
      <vt:lpstr>1. What Is a Chunk?</vt:lpstr>
      <vt:lpstr>1. What Is a Chunk?</vt:lpstr>
      <vt:lpstr>Internals of a Lua Chunk</vt:lpstr>
      <vt:lpstr>Internals of a Lua Chunk</vt:lpstr>
      <vt:lpstr>Internals of a Lua Chunk</vt:lpstr>
      <vt:lpstr>Chunk as Anonymous Function</vt:lpstr>
      <vt:lpstr>Internal Structure (Proto)</vt:lpstr>
      <vt:lpstr>Internal Structure (Proto)</vt:lpstr>
      <vt:lpstr>Execution Process</vt:lpstr>
      <vt:lpstr>Summary</vt:lpstr>
      <vt:lpstr>Why to use chunk</vt:lpstr>
      <vt:lpstr>Lexical Scoping in Chunks</vt:lpstr>
      <vt:lpstr>2. How Chunks Are Executed</vt:lpstr>
      <vt:lpstr>Types of Chunks</vt:lpstr>
      <vt:lpstr>Types of Chunks</vt:lpstr>
      <vt:lpstr>Types of Chunks</vt:lpstr>
      <vt:lpstr>File Chunk</vt:lpstr>
      <vt:lpstr>String Chunk</vt:lpstr>
      <vt:lpstr>Binary Chunk</vt:lpstr>
      <vt:lpstr>Binary Chunk - Compile to binary chunk using luac</vt:lpstr>
      <vt:lpstr>Binary Chunk – How to load Binary Chunk</vt:lpstr>
      <vt:lpstr>Chunk Structure</vt:lpstr>
      <vt:lpstr>Chunk Structure</vt:lpstr>
      <vt:lpstr>Chunks Are Functions</vt:lpstr>
      <vt:lpstr>Chunk Environments</vt:lpstr>
      <vt:lpstr>Precompiled Chunks (Bytecode)</vt:lpstr>
      <vt:lpstr>Example: Lua Code → Compilation Flow (Source → Bytecode)</vt:lpstr>
      <vt:lpstr>Practical Use Cases</vt:lpstr>
      <vt:lpstr>Lua Lexical Conventions &amp; Global Variables</vt:lpstr>
      <vt:lpstr>Lexical Elements in Lua</vt:lpstr>
      <vt:lpstr>Identifiers</vt:lpstr>
      <vt:lpstr>Keywords in Lua</vt:lpstr>
      <vt:lpstr>Global Variables</vt:lpstr>
      <vt:lpstr>Accessing/Modifying Globals Programmatically</vt:lpstr>
      <vt:lpstr>Literals</vt:lpstr>
      <vt:lpstr>Comments</vt:lpstr>
      <vt:lpstr>Types and Values Nil Booleans</vt:lpstr>
      <vt:lpstr>Type Checking</vt:lpstr>
      <vt:lpstr>Type: nil</vt:lpstr>
      <vt:lpstr>Type: boolean</vt:lpstr>
      <vt:lpstr>Type: boolean</vt:lpstr>
      <vt:lpstr>Summary Table</vt:lpstr>
      <vt:lpstr>Standalone Interpreter</vt:lpstr>
      <vt:lpstr>Definition</vt:lpstr>
      <vt:lpstr>Examples of Stand-Alone Interpreters</vt:lpstr>
      <vt:lpstr>Lua Example (Stand-Alone Interpreter)</vt:lpstr>
      <vt:lpstr>Features of Stand-Alone Interpreters</vt:lpstr>
      <vt:lpstr>Use Cases</vt:lpstr>
      <vt:lpstr>Numerals – In Programming and Scripting (e.g., Lua, Python)</vt:lpstr>
      <vt:lpstr>Types of Numerals</vt:lpstr>
      <vt:lpstr>Types of Numerals</vt:lpstr>
      <vt:lpstr>Types of Numerals</vt:lpstr>
      <vt:lpstr>Types of Numerals</vt:lpstr>
      <vt:lpstr>Arithmetic Operators</vt:lpstr>
      <vt:lpstr>Relational Operators</vt:lpstr>
      <vt:lpstr>Example in Lua</vt:lpstr>
      <vt:lpstr> The Mathematical Library </vt:lpstr>
      <vt:lpstr>Random-Number Generator Functions</vt:lpstr>
      <vt:lpstr>Rounding Functions</vt:lpstr>
      <vt:lpstr>Summary</vt:lpstr>
      <vt:lpstr>Representation Limits Conversions Precedence</vt:lpstr>
      <vt:lpstr>Representation Limits Conversions Precedence</vt:lpstr>
      <vt:lpstr>Representation Limits Conversions Precedence</vt:lpstr>
      <vt:lpstr>Representation Limits Conversions Precedence</vt:lpstr>
      <vt:lpstr>Representation Limits Conversions Precedence</vt:lpstr>
      <vt:lpstr>Operator Precedence in Lua</vt:lpstr>
      <vt:lpstr>Operator Precedence in Lua</vt:lpstr>
      <vt:lpstr>Lua Before Integers</vt:lpstr>
      <vt:lpstr>Lua Before Integers</vt:lpstr>
      <vt:lpstr>Lua Before Integers</vt:lpstr>
      <vt:lpstr>Lua Before Integers</vt:lpstr>
      <vt:lpstr>Lua Before Integers</vt:lpstr>
      <vt:lpstr>What Changed in Lua 5.3+</vt:lpstr>
      <vt:lpstr>Literal strings Long strings Coercions</vt:lpstr>
      <vt:lpstr>Literal strings Long strings Coercions</vt:lpstr>
      <vt:lpstr>Long Strings in Lua</vt:lpstr>
      <vt:lpstr>Long Strings in Lua</vt:lpstr>
      <vt:lpstr>Coercions in Lua</vt:lpstr>
      <vt:lpstr>Coercions in Lua</vt:lpstr>
      <vt:lpstr>Coercions in Lua</vt:lpstr>
      <vt:lpstr>Summary Table</vt:lpstr>
      <vt:lpstr>The String Library &amp; Unicode in Lua</vt:lpstr>
      <vt:lpstr>The string Library in Lua</vt:lpstr>
      <vt:lpstr>The string Library in Lua</vt:lpstr>
      <vt:lpstr>Unicode in Lua</vt:lpstr>
      <vt:lpstr>Handling Unicode (UTF-8) in Lua</vt:lpstr>
      <vt:lpstr>ASCII vs Unicode</vt:lpstr>
      <vt:lpstr>Summary</vt:lpstr>
      <vt:lpstr>Lua Regex</vt:lpstr>
      <vt:lpstr>Lua Regex</vt:lpstr>
      <vt:lpstr>Lua Regex</vt:lpstr>
      <vt:lpstr>Lua Table</vt:lpstr>
      <vt:lpstr>Lua Dictionary</vt:lpstr>
      <vt:lpstr>Lua Dictionary</vt:lpstr>
      <vt:lpstr>PowerPoint Presentation</vt:lpstr>
      <vt:lpstr>Module Summary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erica.l.moeser</dc:creator>
  <dc:description/>
  <cp:lastModifiedBy>Parameswari Ettiappan</cp:lastModifiedBy>
  <cp:revision>1103</cp:revision>
  <dcterms:created xsi:type="dcterms:W3CDTF">2012-03-13T15:47:14Z</dcterms:created>
  <dcterms:modified xsi:type="dcterms:W3CDTF">2025-06-26T11:01:57Z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DH_PPT_012012_LEO</vt:lpwstr>
  </property>
  <property fmtid="{D5CDD505-2E9C-101B-9397-08002B2CF9AE}" pid="4" name="ArticulateGUID">
    <vt:lpwstr>AAA9661D-BB09-40B4-9621-E5DD34F7073B</vt:lpwstr>
  </property>
  <property fmtid="{D5CDD505-2E9C-101B-9397-08002B2CF9AE}" pid="5" name="ArticulateProjectFull">
    <vt:lpwstr>F:\PROJECTS\JohnsonBeesley\Accenture\Accenture_PPT_020412_LEO.ppta</vt:lpwstr>
  </property>
  <property fmtid="{D5CDD505-2E9C-101B-9397-08002B2CF9AE}" pid="6" name="ContentTypeId">
    <vt:lpwstr>0x0101003104DE32136F4D4F8B91DE44C434FF89</vt:lpwstr>
  </property>
</Properties>
</file>